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2233218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7-12, временами порывы 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3-5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16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юго-восточный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4-5 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14 октября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465783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27312</TotalTime>
  <Words>604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5001</cp:revision>
  <cp:lastPrinted>2021-07-01T03:56:27Z</cp:lastPrinted>
  <dcterms:created xsi:type="dcterms:W3CDTF">2018-03-27T06:03:00Z</dcterms:created>
  <dcterms:modified xsi:type="dcterms:W3CDTF">2025-10-14T07:23:39Z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