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842171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1-3°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1983776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  <a:endParaRPr lang="ru-RU" sz="12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81688831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3,797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0,384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2,400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24284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4016</cp:revision>
  <cp:lastPrinted>2021-10-18T15:52:53Z</cp:lastPrinted>
  <dcterms:created xsi:type="dcterms:W3CDTF">2018-03-27T06:03:00Z</dcterms:created>
  <dcterms:modified xsi:type="dcterms:W3CDTF">2025-10-14T07:46:56Z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