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12" d="100"/>
          <a:sy n="112" d="100"/>
        </p:scale>
        <p:origin x="2028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32654466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287</a:t>
                      </a:r>
                      <a:endParaRPr lang="en-US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01765" y="260315"/>
            <a:ext cx="4672635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15 октября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октября по 20 ч 15 октября</a:t>
            </a:r>
            <a:r>
              <a:rPr lang="en-US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2025 г.</a:t>
            </a:r>
          </a:p>
          <a:p>
            <a:pPr lvl="0"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9-14 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0-2 мороза,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 тепла.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just">
              <a:defRPr/>
            </a:pP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                            на 16 октября</a:t>
            </a:r>
            <a:endParaRPr lang="ru-RU" alt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>
              <a:defRPr/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           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15 октября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по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16 октября 2025 г. </a:t>
            </a:r>
          </a:p>
          <a:p>
            <a:pPr algn="just">
              <a:defRPr/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осадки (дождь, снег).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юго-восточный 9-14 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0-2 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14 октября 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79510926"/>
              </p:ext>
            </p:extLst>
          </p:nvPr>
        </p:nvGraphicFramePr>
        <p:xfrm>
          <a:off x="5028643" y="4409478"/>
          <a:ext cx="4691064" cy="19765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509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40160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499434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0.353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61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0.203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0.013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339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0.068</a:t>
                      </a:r>
                      <a:endParaRPr lang="ru-RU" sz="1100" b="0" i="0" u="none" strike="noStrike" dirty="0">
                        <a:solidFill>
                          <a:srgbClr val="000000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16" name="TextBox 13"/>
          <p:cNvSpPr txBox="1"/>
          <p:nvPr/>
        </p:nvSpPr>
        <p:spPr>
          <a:xfrm>
            <a:off x="5030050" y="3563682"/>
            <a:ext cx="4680169" cy="276999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30050" y="2332389"/>
            <a:ext cx="4689657" cy="1015663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16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Э. Конысбай</a:t>
            </a:r>
            <a:r>
              <a:rPr lang="ru-RU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29551</TotalTime>
  <Words>594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5109</cp:revision>
  <cp:lastPrinted>2021-07-01T03:56:27Z</cp:lastPrinted>
  <dcterms:created xsi:type="dcterms:W3CDTF">2018-03-27T06:03:00Z</dcterms:created>
  <dcterms:modified xsi:type="dcterms:W3CDTF">2025-10-14T06:31:18Z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