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725338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 мороза, днем 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37116" y="2133389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2047272762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1053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25414</TotalTime>
  <Words>664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3772</cp:revision>
  <cp:lastPrinted>2021-07-01T07:38:07Z</cp:lastPrinted>
  <dcterms:created xsi:type="dcterms:W3CDTF">2018-03-27T06:03:00Z</dcterms:created>
  <dcterms:modified xsi:type="dcterms:W3CDTF">2025-10-14T07:34:48Z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