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8967052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287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14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Ветер восточный, северо-восточный 7-12 м/с. Температура воздуха ночью 6-8 мороза, днем 3-5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ru-RU" sz="1200" b="1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16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восточный,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юго-восточный 9-14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6-8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15157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ru-RU" altLang="en-US" sz="1200" b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2025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287575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2.175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1.163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593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0.257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1.075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Буланбаева Д.М./Токен 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28042</TotalTime>
  <Words>649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5115</cp:revision>
  <cp:lastPrinted>2021-07-01T03:56:27Z</cp:lastPrinted>
  <dcterms:created xsi:type="dcterms:W3CDTF">2018-03-27T06:03:00Z</dcterms:created>
  <dcterms:modified xsi:type="dcterms:W3CDTF">2025-10-14T07:15:12Z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