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>
        <p:scale>
          <a:sx n="89" d="100"/>
          <a:sy n="89" d="100"/>
        </p:scale>
        <p:origin x="-2429" y="-10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90092402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2172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28</a:t>
                      </a:r>
                      <a:r>
                        <a:rPr lang="ru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ru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34650" y="264049"/>
            <a:ext cx="4390332" cy="1615827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1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осадков. Ветер северо-восточный 7-12 м/с. Температура воздуха ночью 8-10 мороза, днем 0-2 тепла.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   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</a:t>
            </a:r>
            <a:r>
              <a:rPr lang="ru-KZ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облачность, без осадков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. Ветер северо-восточный 7-12 м/с. Температура воздуха 8-10 мороза.</a:t>
            </a: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813934"/>
              </p:ext>
            </p:extLst>
          </p:nvPr>
        </p:nvGraphicFramePr>
        <p:xfrm>
          <a:off x="5134650" y="3763600"/>
          <a:ext cx="4528802" cy="23532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2566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85573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ru-KZ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5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октября, ночью 1</a:t>
            </a:r>
            <a:r>
              <a:rPr lang="ru-KZ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6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октября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Анохина И.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50481</TotalTime>
  <Words>626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SimSun</vt:lpstr>
      <vt:lpstr>SimSun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7208</cp:revision>
  <cp:lastPrinted>2025-08-12T06:13:34Z</cp:lastPrinted>
  <dcterms:created xsi:type="dcterms:W3CDTF">2018-03-27T06:03:00Z</dcterms:created>
  <dcterms:modified xsi:type="dcterms:W3CDTF">2025-10-14T06:54:22Z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