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26218399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юго-восточный 9-14 м/с. Температура воздуха ночью 1 мороза-1 тепла, днем 9-11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33753301"/>
              </p:ext>
            </p:extLst>
          </p:nvPr>
        </p:nvGraphicFramePr>
        <p:xfrm>
          <a:off x="4986306" y="4419203"/>
          <a:ext cx="4759297" cy="197798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</a:t>
                      </a:r>
                      <a:endParaRPr lang="kk-KZ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5194</TotalTime>
  <Words>561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903</cp:revision>
  <cp:lastPrinted>2021-07-01T03:56:27Z</cp:lastPrinted>
  <dcterms:created xsi:type="dcterms:W3CDTF">2024-09-22T07:48:17Z</dcterms:created>
  <dcterms:modified xsi:type="dcterms:W3CDTF">2025-10-14T07:33:42Z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