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15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15 октября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ночью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5-7 градусов,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endParaRPr lang="ru-RU" sz="1200" dirty="0" smtClean="0"/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16 октября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октября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16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заморозки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7-9 градусов.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0,23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759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34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0,17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0,08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Мухитдинова Р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21644</TotalTime>
  <Words>565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5246</cp:revision>
  <cp:lastPrinted>2021-07-01T03:56:27Z</cp:lastPrinted>
  <dcterms:created xsi:type="dcterms:W3CDTF">2018-03-27T06:03:00Z</dcterms:created>
  <dcterms:modified xsi:type="dcterms:W3CDTF">2025-10-14T06:23:46Z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