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07485243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65690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14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северо-восточный 7-12 м/с. Температура воздуха ночью 6-8 мороза, днем 3-5 тепла.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16 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восточный, юго-восточный 9-14 м/с. Температура воздуха 6-8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9377110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771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0.838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25217</TotalTime>
  <Words>604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4956</cp:revision>
  <cp:lastPrinted>2021-07-01T03:56:27Z</cp:lastPrinted>
  <dcterms:created xsi:type="dcterms:W3CDTF">2018-03-27T06:03:00Z</dcterms:created>
  <dcterms:modified xsi:type="dcterms:W3CDTF">2025-10-14T07:16:25Z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