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8427923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53482330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0.394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дождь. Ночью и утром туман. Ветер юго-западный 7-12 м/с. Температура воздуха ночью 5-7, днем 10-12 тепла.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блачно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дождь. 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северо-западный, западный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5-7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ов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34127</TotalTime>
  <Words>596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6250</cp:revision>
  <cp:lastPrinted>2021-07-01T03:56:27Z</cp:lastPrinted>
  <dcterms:created xsi:type="dcterms:W3CDTF">2018-03-27T06:03:00Z</dcterms:created>
  <dcterms:modified xsi:type="dcterms:W3CDTF">2025-10-14T08:02:23Z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