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0" d="100"/>
          <a:sy n="100" d="100"/>
        </p:scale>
        <p:origin x="96" y="19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99965202"/>
              </p:ext>
            </p:extLst>
          </p:nvPr>
        </p:nvGraphicFramePr>
        <p:xfrm>
          <a:off x="344488" y="2436673"/>
          <a:ext cx="4320480" cy="1341120"/>
        </p:xfrm>
        <a:graphic>
          <a:graphicData uri="http://schemas.openxmlformats.org/drawingml/2006/table">
            <a:tbl>
              <a:tblPr/>
              <a:tblGrid>
                <a:gridCol w="4320480">
                  <a:extLst>
                    <a:ext uri="{9D8B030D-6E8A-4147-A177-3AD203B41FA5}">
                      <a16:colId xmlns="" xmlns:a16="http://schemas.microsoft.com/office/drawing/2014/main" val="20000"/>
                    </a:ext>
                  </a:extLst>
                </a:gridCol>
              </a:tblGrid>
              <a:tr h="12787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87</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52903" y="3058538"/>
            <a:ext cx="4680168"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2025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15, 16 </a:t>
            </a:r>
            <a:r>
              <a:rPr lang="ru-RU" sz="1100" dirty="0" err="1" smtClean="0">
                <a:solidFill>
                  <a:schemeClr val="tx1"/>
                </a:solidFill>
                <a:latin typeface="Times New Roman" panose="02020603050405020304" pitchFamily="18" charset="0"/>
                <a:cs typeface="Times New Roman" panose="02020603050405020304" pitchFamily="18" charset="0"/>
              </a:rPr>
              <a:t>қазанына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ластану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көтеріңкі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47910727"/>
              </p:ext>
            </p:extLst>
          </p:nvPr>
        </p:nvGraphicFramePr>
        <p:xfrm>
          <a:off x="5081094" y="506508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kk-KZ"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526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0.305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1.075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28116" y="4409350"/>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15</a:t>
            </a:r>
            <a:r>
              <a:rPr lang="en-US"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қазан</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14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15</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Түнде және таңертең тұман. Жел </a:t>
            </a:r>
            <a:r>
              <a:rPr lang="kk-KZ" sz="1100" dirty="0" smtClean="0">
                <a:solidFill>
                  <a:prstClr val="black"/>
                </a:solidFill>
                <a:latin typeface="Times New Roman" pitchFamily="18" charset="0"/>
                <a:cs typeface="Times New Roman" pitchFamily="18" charset="0"/>
              </a:rPr>
              <a:t>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3-8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9-11,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18-20 </a:t>
            </a:r>
            <a:r>
              <a:rPr lang="kk-KZ" sz="1100" dirty="0" smtClean="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16</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15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16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3-8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10-12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27502" y="409412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30876</TotalTime>
  <Words>584</Words>
  <Application>Microsoft Office PowerPoint</Application>
  <PresentationFormat>Лист A4 (210x297 мм)</PresentationFormat>
  <Paragraphs>88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4070</cp:revision>
  <cp:lastPrinted>2021-07-01T07:38:07Z</cp:lastPrinted>
  <dcterms:created xsi:type="dcterms:W3CDTF">2018-03-27T06:03:00Z</dcterms:created>
  <dcterms:modified xsi:type="dcterms:W3CDTF">2025-10-14T07:16:26Z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