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886886730"/>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012859"/>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15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15</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smtClean="0">
                <a:solidFill>
                  <a:prstClr val="black"/>
                </a:solidFill>
                <a:latin typeface="Times New Roman" panose="02020603050405020304" pitchFamily="18" charset="0"/>
                <a:cs typeface="Times New Roman" pitchFamily="18" charset="0"/>
              </a:rPr>
              <a:t>Оңтүстік-шығыстан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жел соғады, 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10-12 градус </a:t>
            </a:r>
            <a:r>
              <a:rPr lang="kk-KZ" sz="1200" dirty="0" smtClean="0">
                <a:solidFill>
                  <a:prstClr val="black"/>
                </a:solidFill>
                <a:latin typeface="Times New Roman" panose="02020603050405020304" pitchFamily="18" charset="0"/>
                <a:cs typeface="Times New Roman" pitchFamily="18" charset="0"/>
              </a:rPr>
              <a:t>аяз, күндіз </a:t>
            </a:r>
            <a:r>
              <a:rPr lang="kk-KZ" sz="1200" dirty="0" smtClean="0">
                <a:solidFill>
                  <a:prstClr val="black"/>
                </a:solidFill>
                <a:latin typeface="Times New Roman" panose="02020603050405020304" pitchFamily="18" charset="0"/>
                <a:cs typeface="Times New Roman" pitchFamily="18" charset="0"/>
              </a:rPr>
              <a:t>4-6</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15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6</a:t>
            </a:r>
            <a:r>
              <a:rPr lang="kk-KZ" sz="1200" b="1" dirty="0" smtClean="0">
                <a:latin typeface="Times New Roman" panose="02020603050405020304" pitchFamily="18" charset="0"/>
                <a:cs typeface="Times New Roman" pitchFamily="18" charset="0"/>
              </a:rPr>
              <a:t>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жауын-шашынсыз.</a:t>
            </a:r>
            <a:r>
              <a:rPr lang="en-US"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5-7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smtClean="0">
                <a:solidFill>
                  <a:schemeClr val="tx1"/>
                </a:solidFill>
                <a:latin typeface="Times New Roman" pitchFamily="18" charset="0"/>
                <a:cs typeface="Times New Roman" pitchFamily="18" charset="0"/>
              </a:rPr>
              <a:t>14 </a:t>
            </a:r>
            <a:r>
              <a:rPr lang="ru-RU" altLang="ru-RU" sz="1200" b="1" dirty="0" err="1" smtClean="0">
                <a:solidFill>
                  <a:schemeClr val="tx1"/>
                </a:solidFill>
                <a:latin typeface="Times New Roman" pitchFamily="18" charset="0"/>
                <a:cs typeface="Times New Roman" pitchFamily="18" charset="0"/>
              </a:rPr>
              <a:t>қазанда</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111957802"/>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1053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69</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23940</TotalTime>
  <Words>528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3699</cp:revision>
  <cp:lastPrinted>2021-07-01T07:38:07Z</cp:lastPrinted>
  <dcterms:created xsi:type="dcterms:W3CDTF">2018-03-27T06:03:00Z</dcterms:created>
  <dcterms:modified xsi:type="dcterms:W3CDTF">2025-10-14T07:34:43Z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