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16" y="-1834"/>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287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14 </a:t>
                      </a:r>
                      <a:r>
                        <a:rPr lang="kk-KZ" altLang="ru-RU" sz="1200" b="1" i="1" dirty="0">
                          <a:solidFill>
                            <a:schemeClr val="tx2"/>
                          </a:solidFill>
                          <a:latin typeface="Times New Roman" pitchFamily="18" charset="0"/>
                          <a:cs typeface="Times New Roman" pitchFamily="18" charset="0"/>
                        </a:rPr>
                        <a:t>қазанға</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14</a:t>
            </a:r>
            <a:r>
              <a:rPr lang="kk-KZ" altLang="zh-CN"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66540601"/>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15</a:t>
            </a:r>
            <a:r>
              <a:rPr lang="kk-KZ" sz="1100" b="1" dirty="0">
                <a:latin typeface="Times New Roman" pitchFamily="18" charset="0"/>
                <a:cs typeface="Times New Roman" pitchFamily="18" charset="0"/>
              </a:rPr>
              <a:t> қазанға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14</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15 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 Оңтүстік-шығыстан жел соғады, күші түнде 9-14, күндіз 15-20 м/с. Ауа температурасы түнде 7-9 градус аяз, күндіз 2-4 градус жылы.</a:t>
            </a:r>
          </a:p>
          <a:p>
            <a:pPr lvl="0" indent="182563" algn="ctr">
              <a:tabLst>
                <a:tab pos="182563" algn="l"/>
              </a:tabLst>
            </a:pPr>
            <a:r>
              <a:rPr lang="kk-KZ" altLang="ru-RU" sz="1100" b="1" dirty="0">
                <a:solidFill>
                  <a:srgbClr val="000000"/>
                </a:solidFill>
                <a:latin typeface="Times New Roman" pitchFamily="18" charset="0"/>
                <a:cs typeface="Times New Roman" pitchFamily="18" charset="0"/>
              </a:rPr>
              <a:t>16 қазанға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15</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қазанға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a:t>
            </a:r>
            <a:r>
              <a:rPr lang="kk-KZ" altLang="ru-RU" sz="1100" b="1" dirty="0">
                <a:solidFill>
                  <a:srgbClr val="000000"/>
                </a:solidFill>
                <a:latin typeface="Times New Roman" pitchFamily="18" charset="0"/>
                <a:cs typeface="Times New Roman" pitchFamily="18" charset="0"/>
              </a:rPr>
              <a:t>6 қазанға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 </a:t>
            </a:r>
            <a:r>
              <a:rPr lang="kk-KZ" sz="1100">
                <a:latin typeface="Times New Roman" pitchFamily="18" charset="0"/>
                <a:cs typeface="Times New Roman" pitchFamily="18" charset="0"/>
              </a:rPr>
              <a:t>Оңтүстік-шығыстан </a:t>
            </a:r>
            <a:r>
              <a:rPr lang="kk-KZ" sz="1100" dirty="0">
                <a:latin typeface="Times New Roman" pitchFamily="18" charset="0"/>
                <a:cs typeface="Times New Roman" pitchFamily="18" charset="0"/>
              </a:rPr>
              <a:t>жел соғады, күші 9-14 м/с. Ауа температурасы 6-8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15 </a:t>
            </a:r>
            <a:r>
              <a:rPr lang="kk-KZ" sz="1100" dirty="0">
                <a:solidFill>
                  <a:srgbClr val="000000"/>
                </a:solidFill>
                <a:latin typeface="Times New Roman" pitchFamily="18" charset="0"/>
                <a:cs typeface="Times New Roman" pitchFamily="18" charset="0"/>
              </a:rPr>
              <a:t>қазанда,</a:t>
            </a:r>
            <a:r>
              <a:rPr lang="kk-KZ" sz="1100" dirty="0">
                <a:solidFill>
                  <a:schemeClr val="tx1"/>
                </a:solidFill>
                <a:latin typeface="Times New Roman" pitchFamily="18" charset="0"/>
                <a:cs typeface="Times New Roman" pitchFamily="18" charset="0"/>
              </a:rPr>
              <a:t> 1</a:t>
            </a:r>
            <a:r>
              <a:rPr lang="kk-KZ" sz="1100" dirty="0">
                <a:solidFill>
                  <a:srgbClr val="000000"/>
                </a:solidFill>
                <a:latin typeface="Times New Roman" pitchFamily="18" charset="0"/>
                <a:cs typeface="Times New Roman" pitchFamily="18" charset="0"/>
              </a:rPr>
              <a:t>6 қазанда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17322</TotalTime>
  <Words>593</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7014</cp:revision>
  <cp:lastPrinted>2021-07-01T03:56:27Z</cp:lastPrinted>
  <dcterms:created xsi:type="dcterms:W3CDTF">2018-03-27T06:03:00Z</dcterms:created>
  <dcterms:modified xsi:type="dcterms:W3CDTF">2025-10-14T05:55:12Z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