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46835304"/>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287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қазанға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9288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Шығыстан, солтүстік-шығыстан жел соғады, күші 7-12 м/с. Ауа температурасы түнде 6-8 градус аяз, күндіз 3-5 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16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15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16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6-8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58931411"/>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0.838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25028</TotalTime>
  <Words>567</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4939</cp:revision>
  <cp:lastPrinted>2021-07-01T03:56:27Z</cp:lastPrinted>
  <dcterms:created xsi:type="dcterms:W3CDTF">2018-03-27T06:03:00Z</dcterms:created>
  <dcterms:modified xsi:type="dcterms:W3CDTF">2025-10-14T07:38:28Z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