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83" d="100"/>
          <a:sy n="83" d="100"/>
        </p:scale>
        <p:origin x="-2064" y="-2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027832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a:t>
                      </a:r>
                      <a:r>
                        <a:rPr lang="ru-KZ"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a:t>
                      </a:r>
                      <a:r>
                        <a:rPr lang="ru-KZ"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a:t>
            </a:r>
            <a:r>
              <a:rPr lang="ru-KZ" altLang="ru-RU" sz="1100" b="1" dirty="0">
                <a:latin typeface="Times New Roman" panose="02020603050405020304" pitchFamily="18" charset="0"/>
                <a:cs typeface="Times New Roman" panose="02020603050405020304" pitchFamily="18" charset="0"/>
              </a:rPr>
              <a:t>4</a:t>
            </a:r>
            <a:r>
              <a:rPr lang="ru-RU" altLang="ru-RU" sz="1100" b="1" dirty="0">
                <a:latin typeface="Times New Roman" panose="02020603050405020304" pitchFamily="18" charset="0"/>
                <a:cs typeface="Times New Roman" panose="02020603050405020304" pitchFamily="18" charset="0"/>
              </a:rPr>
              <a:t>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467470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3"/>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050" b="1" dirty="0" err="1">
                <a:solidFill>
                  <a:prstClr val="black"/>
                </a:solidFill>
                <a:latin typeface="Times New Roman" panose="02020603050405020304" pitchFamily="18" charset="0"/>
                <a:cs typeface="Times New Roman" panose="02020603050405020304" pitchFamily="18" charset="0"/>
              </a:rPr>
              <a:t>бойынша</a:t>
            </a:r>
            <a:r>
              <a:rPr lang="ru-RU" altLang="ru-RU" sz="1050" b="1" dirty="0">
                <a:solidFill>
                  <a:prstClr val="black"/>
                </a:solidFill>
                <a:latin typeface="Times New Roman" panose="02020603050405020304" pitchFamily="18" charset="0"/>
                <a:cs typeface="Times New Roman" panose="02020603050405020304" pitchFamily="18" charset="0"/>
              </a:rPr>
              <a:t> 1</a:t>
            </a:r>
            <a:r>
              <a:rPr lang="ru-KZ" altLang="ru-RU" sz="1050" b="1" dirty="0">
                <a:solidFill>
                  <a:prstClr val="black"/>
                </a:solidFill>
                <a:latin typeface="Times New Roman" panose="02020603050405020304" pitchFamily="18" charset="0"/>
                <a:cs typeface="Times New Roman" panose="02020603050405020304" pitchFamily="18" charset="0"/>
              </a:rPr>
              <a:t>5</a:t>
            </a:r>
            <a:r>
              <a:rPr lang="ru-RU" altLang="ru-RU" sz="1050" b="1" dirty="0">
                <a:solidFill>
                  <a:prstClr val="black"/>
                </a:solidFill>
                <a:latin typeface="Times New Roman" panose="02020603050405020304" pitchFamily="18" charset="0"/>
                <a:cs typeface="Times New Roman" panose="02020603050405020304" pitchFamily="18" charset="0"/>
              </a:rPr>
              <a:t>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a:t>
            </a:r>
            <a:r>
              <a:rPr lang="ru-KZ" sz="1050" b="1" dirty="0">
                <a:latin typeface="Times New Roman" panose="02020603050405020304" pitchFamily="18" charset="0"/>
                <a:cs typeface="Times New Roman" panose="02020603050405020304" pitchFamily="18" charset="0"/>
              </a:rPr>
              <a:t>4</a:t>
            </a:r>
            <a:r>
              <a:rPr lang="ru-RU" sz="1050" b="1"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1</a:t>
            </a:r>
            <a:r>
              <a:rPr lang="ru-KZ" sz="1050" b="1" dirty="0">
                <a:latin typeface="Times New Roman" panose="02020603050405020304" pitchFamily="18" charset="0"/>
                <a:cs typeface="Times New Roman" panose="02020603050405020304" pitchFamily="18" charset="0"/>
              </a:rPr>
              <a:t>5</a:t>
            </a:r>
            <a:r>
              <a:rPr lang="ru-RU" sz="1050" b="1" dirty="0">
                <a:latin typeface="Times New Roman" panose="02020603050405020304" pitchFamily="18" charset="0"/>
                <a:cs typeface="Times New Roman" panose="02020603050405020304" pitchFamily="18" charset="0"/>
              </a:rPr>
              <a:t>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7-12 м/с. Ауа температурасы түнде 8-10 аяз, күндіз 0-2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KZ" sz="1100" b="1" kern="1400" dirty="0">
                <a:latin typeface="Times New Roman" panose="02020603050405020304" pitchFamily="18" charset="0"/>
                <a:cs typeface="Times New Roman" panose="02020603050405020304" pitchFamily="18" charset="0"/>
              </a:rPr>
              <a:t>16</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a:t>
            </a:r>
            <a:r>
              <a:rPr lang="ru-KZ" sz="1100" b="1" kern="1400" dirty="0">
                <a:latin typeface="Times New Roman" panose="02020603050405020304" pitchFamily="18" charset="0"/>
                <a:cs typeface="Times New Roman" panose="02020603050405020304" pitchFamily="18" charset="0"/>
              </a:rPr>
              <a:t>5</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a:t>
            </a:r>
            <a:r>
              <a:rPr lang="ru-KZ" sz="1100" b="1" dirty="0">
                <a:latin typeface="Times New Roman" panose="02020603050405020304" pitchFamily="18" charset="0"/>
                <a:cs typeface="Times New Roman" panose="02020603050405020304" pitchFamily="18" charset="0"/>
              </a:rPr>
              <a:t>6</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7-12</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8-10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a:t>
            </a:r>
            <a:r>
              <a:rPr lang="ru-KZ" sz="1100" dirty="0">
                <a:solidFill>
                  <a:schemeClr val="tx1"/>
                </a:solidFill>
                <a:latin typeface="Times New Roman" panose="02020603050405020304" pitchFamily="18" charset="0"/>
                <a:cs typeface="Times New Roman" panose="02020603050405020304" pitchFamily="18" charset="0"/>
              </a:rPr>
              <a:t>5</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a:t>
            </a:r>
            <a:r>
              <a:rPr lang="ru-KZ" sz="1100" dirty="0">
                <a:solidFill>
                  <a:schemeClr val="tx1"/>
                </a:solidFill>
                <a:latin typeface="Times New Roman" panose="02020603050405020304" pitchFamily="18" charset="0"/>
                <a:cs typeface="Times New Roman" panose="02020603050405020304" pitchFamily="18" charset="0"/>
              </a:rPr>
              <a:t>6</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46693</TotalTime>
  <Words>616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6909</cp:revision>
  <cp:lastPrinted>2025-07-15T07:11:11Z</cp:lastPrinted>
  <dcterms:created xsi:type="dcterms:W3CDTF">2018-03-27T06:03:00Z</dcterms:created>
  <dcterms:modified xsi:type="dcterms:W3CDTF">2025-10-14T06:53:41Z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