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721115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287</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қазандағы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Күндіз шаңды дауыл. Жел </a:t>
            </a:r>
            <a:r>
              <a:rPr lang="kk-KZ" sz="1200" dirty="0" smtClean="0">
                <a:latin typeface="Times New Roman" panose="02020603050405020304" pitchFamily="18" charset="0"/>
                <a:cs typeface="Times New Roman" panose="02020603050405020304" pitchFamily="18" charset="0"/>
              </a:rPr>
              <a:t>шығыстан </a:t>
            </a:r>
            <a:r>
              <a:rPr lang="kk-KZ" sz="1200" dirty="0" smtClean="0">
                <a:latin typeface="Times New Roman" panose="02020603050405020304" pitchFamily="18" charset="0"/>
                <a:cs typeface="Times New Roman" panose="02020603050405020304" pitchFamily="18" charset="0"/>
              </a:rPr>
              <a:t>9-14</a:t>
            </a:r>
            <a:r>
              <a:rPr lang="kk-KZ" sz="1200" dirty="0" smtClean="0">
                <a:latin typeface="Times New Roman" panose="02020603050405020304" pitchFamily="18" charset="0"/>
                <a:cs typeface="Times New Roman" panose="02020603050405020304" pitchFamily="18" charset="0"/>
              </a:rPr>
              <a:t>, екпіні </a:t>
            </a:r>
            <a:r>
              <a:rPr lang="kk-KZ" sz="1200" dirty="0" smtClean="0">
                <a:latin typeface="Times New Roman" panose="02020603050405020304" pitchFamily="18" charset="0"/>
                <a:cs typeface="Times New Roman" panose="02020603050405020304" pitchFamily="18" charset="0"/>
              </a:rPr>
              <a:t>15-20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7-9,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17-19 жылы</a:t>
            </a:r>
            <a:r>
              <a:rPr lang="kk-KZ" sz="1200" dirty="0">
                <a:latin typeface="Times New Roman" panose="02020603050405020304" pitchFamily="18" charset="0"/>
                <a:cs typeface="Times New Roman" panose="02020603050405020304" pitchFamily="18" charset="0"/>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4-6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33618484"/>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1310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0.262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0.674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4239916836"/>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dirty="0" smtClean="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16623</TotalTime>
  <Words>541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3943</cp:revision>
  <cp:lastPrinted>2021-07-01T07:38:07Z</cp:lastPrinted>
  <dcterms:created xsi:type="dcterms:W3CDTF">2018-03-27T06:03:00Z</dcterms:created>
  <dcterms:modified xsi:type="dcterms:W3CDTF">2025-10-14T06:49:17Z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