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75812929"/>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15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a:latin typeface="Times New Roman"/>
                <a:ea typeface="Times New Roman"/>
              </a:rPr>
              <a:t>С</a:t>
            </a:r>
            <a:r>
              <a:rPr lang="kk-KZ" sz="1200" kern="1400" dirty="0" smtClean="0">
                <a:latin typeface="Times New Roman"/>
                <a:ea typeface="Times New Roman"/>
              </a:rPr>
              <a:t>олтүстік-батыстан жел соғады күші  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8</a:t>
            </a:r>
            <a:r>
              <a:rPr lang="kk-KZ" sz="1200" kern="1400" dirty="0" smtClean="0">
                <a:latin typeface="Times New Roman"/>
                <a:ea typeface="Times New Roman"/>
              </a:rPr>
              <a:t>-10, </a:t>
            </a:r>
            <a:r>
              <a:rPr lang="kk-KZ" sz="1200" kern="1400" dirty="0">
                <a:latin typeface="Times New Roman"/>
                <a:ea typeface="Times New Roman"/>
              </a:rPr>
              <a:t>күндіз </a:t>
            </a:r>
            <a:r>
              <a:rPr lang="kk-KZ" sz="1200" kern="1400" dirty="0" smtClean="0">
                <a:latin typeface="Times New Roman"/>
                <a:ea typeface="Times New Roman"/>
              </a:rPr>
              <a:t>19-21 </a:t>
            </a:r>
            <a:r>
              <a:rPr lang="kk-KZ" sz="1200" kern="1400" dirty="0" smtClean="0">
                <a:latin typeface="Times New Roman"/>
                <a:ea typeface="Times New Roman"/>
              </a:rPr>
              <a:t>жылы.</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Сол</a:t>
            </a:r>
            <a:r>
              <a:rPr lang="kk-KZ" sz="1200" kern="1400" dirty="0" smtClean="0">
                <a:latin typeface="Times New Roman"/>
                <a:ea typeface="Times New Roman"/>
              </a:rPr>
              <a:t>түстіктен </a:t>
            </a:r>
            <a:r>
              <a:rPr lang="kk-KZ" sz="1200" kern="1400" dirty="0" smtClean="0">
                <a:latin typeface="Times New Roman"/>
                <a:ea typeface="Times New Roman"/>
              </a:rPr>
              <a:t>жел соғады, күші 4-9 м/с</a:t>
            </a:r>
            <a:r>
              <a:rPr lang="kk-KZ" sz="1200" kern="1400" dirty="0">
                <a:latin typeface="Times New Roman"/>
                <a:ea typeface="Times New Roman"/>
              </a:rPr>
              <a:t>. Ауа </a:t>
            </a:r>
            <a:r>
              <a:rPr lang="kk-KZ" sz="1200" kern="1400">
                <a:latin typeface="Times New Roman"/>
                <a:ea typeface="Times New Roman"/>
              </a:rPr>
              <a:t>температурасы </a:t>
            </a:r>
            <a:r>
              <a:rPr lang="kk-KZ" sz="1200" kern="1400" smtClean="0">
                <a:latin typeface="Times New Roman"/>
                <a:ea typeface="Times New Roman"/>
              </a:rPr>
              <a:t>7-9</a:t>
            </a:r>
            <a:r>
              <a:rPr lang="kk-KZ" sz="1200" kern="1400" smtClean="0">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30594</TotalTime>
  <Words>569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5023</cp:revision>
  <cp:lastPrinted>2023-02-06T06:57:51Z</cp:lastPrinted>
  <dcterms:created xsi:type="dcterms:W3CDTF">2018-03-27T06:03:00Z</dcterms:created>
  <dcterms:modified xsi:type="dcterms:W3CDTF">2025-10-14T07:40:09Z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