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33696464"/>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қазанға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Шығыстан, оңтүстік-шығыстан жел соғады, күші 9-14 м/с. Ауа температурасы түнде 6-8 градус аяз, күндіз 6-8 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17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16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17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a:latin typeface="Times New Roman" panose="02020603050405020304" pitchFamily="18" charset="0"/>
                <a:cs typeface="Times New Roman" panose="02020603050405020304" pitchFamily="18" charset="0"/>
              </a:rPr>
              <a:t> 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3-5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3182352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25027</TotalTime>
  <Words>567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4941</cp:revision>
  <cp:lastPrinted>2021-07-01T03:56:27Z</cp:lastPrinted>
  <dcterms:created xsi:type="dcterms:W3CDTF">2018-03-27T06:03:00Z</dcterms:created>
  <dcterms:modified xsi:type="dcterms:W3CDTF">2025-10-15T07:47:49Z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