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288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15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a:t>
            </a:r>
            <a:r>
              <a:rPr lang="kk-KZ" altLang="zh-CN"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4260832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16</a:t>
            </a:r>
            <a:r>
              <a:rPr lang="kk-KZ" sz="1100" b="1" dirty="0">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15</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Оңтүстік-шығыстан жел соғады, күші </a:t>
            </a:r>
            <a:r>
              <a:rPr lang="kk-KZ" sz="1100" dirty="0" smtClean="0">
                <a:latin typeface="Times New Roman" pitchFamily="18" charset="0"/>
                <a:cs typeface="Times New Roman" pitchFamily="18" charset="0"/>
              </a:rPr>
              <a:t>9-14</a:t>
            </a:r>
            <a:r>
              <a:rPr lang="kk-KZ" sz="1100" dirty="0">
                <a:latin typeface="Times New Roman" pitchFamily="18" charset="0"/>
                <a:cs typeface="Times New Roman" pitchFamily="18" charset="0"/>
              </a:rPr>
              <a:t>, күндіз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5-7 градус </a:t>
            </a:r>
            <a:r>
              <a:rPr lang="kk-KZ" sz="1100" dirty="0">
                <a:latin typeface="Times New Roman" pitchFamily="18" charset="0"/>
                <a:cs typeface="Times New Roman" pitchFamily="18" charset="0"/>
              </a:rPr>
              <a:t>аяз, күндіз </a:t>
            </a:r>
            <a:r>
              <a:rPr lang="kk-KZ" sz="1100" dirty="0" smtClean="0">
                <a:latin typeface="Times New Roman" pitchFamily="18" charset="0"/>
                <a:cs typeface="Times New Roman" pitchFamily="18" charset="0"/>
              </a:rPr>
              <a:t>4-6 градус </a:t>
            </a:r>
            <a:r>
              <a:rPr lang="kk-KZ" sz="1100" dirty="0">
                <a:latin typeface="Times New Roman" pitchFamily="18" charset="0"/>
                <a:cs typeface="Times New Roman" pitchFamily="18" charset="0"/>
              </a:rPr>
              <a:t>жылы.</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17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16</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7 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Оңтүстік-шығыстан 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2-4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16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1</a:t>
            </a:r>
            <a:r>
              <a:rPr lang="kk-KZ" sz="1100" dirty="0">
                <a:solidFill>
                  <a:srgbClr val="000000"/>
                </a:solidFill>
                <a:latin typeface="Times New Roman" pitchFamily="18" charset="0"/>
                <a:cs typeface="Times New Roman" pitchFamily="18" charset="0"/>
              </a:rPr>
              <a:t>7 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17325</TotalTime>
  <Words>550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7017</cp:revision>
  <cp:lastPrinted>2021-07-01T03:56:27Z</cp:lastPrinted>
  <dcterms:created xsi:type="dcterms:W3CDTF">2018-03-27T06:03:00Z</dcterms:created>
  <dcterms:modified xsi:type="dcterms:W3CDTF">2025-10-15T06:50:14Z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