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11" d="100"/>
          <a:sy n="111" d="100"/>
        </p:scale>
        <p:origin x="324" y="22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23845359"/>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қазан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108817"/>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16 қазанға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15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16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3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a:t>
            </a:r>
            <a:r>
              <a:rPr lang="kk-KZ" sz="1300" dirty="0">
                <a:latin typeface="Times New Roman" panose="02020603050405020304" pitchFamily="18" charset="0"/>
                <a:ea typeface="Calibri" panose="020F0502020204030204" pitchFamily="34" charset="0"/>
              </a:rPr>
              <a:t>9-14 </a:t>
            </a:r>
            <a:r>
              <a:rPr lang="kk-KZ" sz="1300" dirty="0">
                <a:effectLst/>
                <a:latin typeface="Times New Roman" panose="02020603050405020304" pitchFamily="18" charset="0"/>
                <a:ea typeface="Calibri" panose="020F0502020204030204" pitchFamily="34" charset="0"/>
              </a:rPr>
              <a:t>м/с. Ауа температурасы түнде </a:t>
            </a:r>
            <a:r>
              <a:rPr lang="kk-KZ" sz="1300" dirty="0">
                <a:latin typeface="Times New Roman" panose="02020603050405020304" pitchFamily="18" charset="0"/>
                <a:ea typeface="Calibri" panose="020F0502020204030204" pitchFamily="34" charset="0"/>
              </a:rPr>
              <a:t>3-5 аяз</a:t>
            </a:r>
            <a:r>
              <a:rPr lang="kk-KZ" sz="1300" dirty="0">
                <a:effectLst/>
                <a:latin typeface="Times New Roman" panose="02020603050405020304" pitchFamily="18" charset="0"/>
                <a:ea typeface="Calibri" panose="020F0502020204030204" pitchFamily="34" charset="0"/>
              </a:rPr>
              <a:t>, күндіз </a:t>
            </a:r>
            <a:r>
              <a:rPr lang="kk-KZ" sz="1300" dirty="0">
                <a:latin typeface="Times New Roman" panose="02020603050405020304" pitchFamily="18" charset="0"/>
                <a:ea typeface="Calibri" panose="020F0502020204030204" pitchFamily="34" charset="0"/>
              </a:rPr>
              <a:t>5-7</a:t>
            </a:r>
            <a:r>
              <a:rPr lang="kk-KZ" sz="1300" dirty="0">
                <a:effectLst/>
                <a:latin typeface="Times New Roman" panose="02020603050405020304" pitchFamily="18" charset="0"/>
                <a:ea typeface="Calibri" panose="020F0502020204030204" pitchFamily="34" charset="0"/>
              </a:rPr>
              <a:t> жылы.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17 қазанға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16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17 </a:t>
            </a:r>
            <a:r>
              <a:rPr lang="kk-KZ" sz="1100" b="1" dirty="0">
                <a:solidFill>
                  <a:srgbClr val="000000"/>
                </a:solidFill>
                <a:latin typeface="Times New Roman" panose="02020603050405020304" pitchFamily="18" charset="0"/>
                <a:cs typeface="Times New Roman" panose="02020603050405020304" pitchFamily="18" charset="0"/>
              </a:rPr>
              <a:t>қазанның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күші </a:t>
            </a:r>
            <a:r>
              <a:rPr lang="kk-KZ" sz="1300" dirty="0">
                <a:latin typeface="Times New Roman" panose="02020603050405020304" pitchFamily="18" charset="0"/>
                <a:ea typeface="Calibri" panose="020F0502020204030204" pitchFamily="34" charset="0"/>
              </a:rPr>
              <a:t>9-14</a:t>
            </a:r>
            <a:r>
              <a:rPr lang="kk-KZ" sz="1300" dirty="0">
                <a:effectLst/>
                <a:latin typeface="Times New Roman" panose="02020603050405020304" pitchFamily="18" charset="0"/>
                <a:ea typeface="Calibri" panose="020F0502020204030204" pitchFamily="34" charset="0"/>
              </a:rPr>
              <a:t> м/с. Ауа </a:t>
            </a:r>
            <a:r>
              <a:rPr lang="kk-KZ" sz="1300">
                <a:effectLst/>
                <a:latin typeface="Times New Roman" panose="02020603050405020304" pitchFamily="18" charset="0"/>
                <a:ea typeface="Calibri" panose="020F0502020204030204" pitchFamily="34" charset="0"/>
              </a:rPr>
              <a:t>температурасы 2 аяз-3 жылы.</a:t>
            </a:r>
            <a:endParaRPr lang="kk-KZ" sz="1300" dirty="0">
              <a:effectLst/>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i="1" dirty="0">
                <a:solidFill>
                  <a:schemeClr val="tx1"/>
                </a:solidFill>
                <a:latin typeface="Times New Roman" pitchFamily="18" charset="0"/>
                <a:cs typeface="Times New Roman" pitchFamily="18" charset="0"/>
                <a:sym typeface="+mn-ea"/>
              </a:rPr>
              <a:t>ыдырауына </a:t>
            </a:r>
            <a:r>
              <a:rPr lang="kk-KZ" altLang="en-US" sz="1200" i="1" dirty="0">
                <a:solidFill>
                  <a:schemeClr val="tx1"/>
                </a:solidFill>
                <a:latin typeface="Times New Roman" pitchFamily="18" charset="0"/>
                <a:cs typeface="Times New Roman" pitchFamily="18" charset="0"/>
                <a:sym typeface="+mn-ea"/>
              </a:rPr>
              <a:t>ықпал етеді.</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қазанда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434161078"/>
              </p:ext>
            </p:extLst>
          </p:nvPr>
        </p:nvGraphicFramePr>
        <p:xfrm>
          <a:off x="5077957" y="4451810"/>
          <a:ext cx="4572000" cy="1977170"/>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866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a:t>
                      </a: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227</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0.045</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0.079</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19538</TotalTime>
  <Words>566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3768</cp:revision>
  <cp:lastPrinted>2021-07-01T07:38:07Z</cp:lastPrinted>
  <dcterms:created xsi:type="dcterms:W3CDTF">2018-03-27T06:03:00Z</dcterms:created>
  <dcterms:modified xsi:type="dcterms:W3CDTF">2025-10-15T07:30:31Z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