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8351354"/>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288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қазан</a:t>
                      </a:r>
                      <a:endParaRPr lang="kk-KZ" altLang="zh-CN" sz="1200" b="1" i="1" baseline="0"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15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16 </a:t>
            </a:r>
            <a:r>
              <a:rPr lang="kk-KZ" altLang="ru-RU" sz="1200" b="1" dirty="0" smtClean="0">
                <a:solidFill>
                  <a:prstClr val="black"/>
                </a:solidFill>
                <a:latin typeface="Times New Roman" panose="02020603050405020304" pitchFamily="18" charset="0"/>
                <a:cs typeface="Times New Roman" panose="02020603050405020304" pitchFamily="18" charset="0"/>
              </a:rPr>
              <a:t>қазан 2025 ж. сағ. 20-дейін</a:t>
            </a:r>
          </a:p>
          <a:p>
            <a:pPr lvl="0" algn="just"/>
            <a:r>
              <a:rPr lang="kk-KZ" sz="1200" dirty="0" smtClean="0">
                <a:solidFill>
                  <a:prstClr val="black"/>
                </a:solidFill>
                <a:latin typeface="Times New Roman" panose="02020603050405020304" pitchFamily="18" charset="0"/>
              </a:rPr>
              <a:t>Көшпелі бұлтты</a:t>
            </a:r>
            <a:r>
              <a:rPr lang="kk-KZ" sz="1200" dirty="0">
                <a:solidFill>
                  <a:prstClr val="black"/>
                </a:solidFill>
                <a:latin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rPr>
              <a:t>. </a:t>
            </a:r>
            <a:r>
              <a:rPr lang="kk-KZ" sz="1200" dirty="0">
                <a:solidFill>
                  <a:prstClr val="black"/>
                </a:solidFill>
                <a:latin typeface="Times New Roman" panose="02020603050405020304" pitchFamily="18" charset="0"/>
              </a:rPr>
              <a:t>О</a:t>
            </a:r>
            <a:r>
              <a:rPr lang="kk-KZ" sz="1200" kern="1400" dirty="0" smtClean="0">
                <a:solidFill>
                  <a:srgbClr val="000000"/>
                </a:solidFill>
                <a:latin typeface="Times New Roman" panose="02020603050405020304" pitchFamily="18" charset="0"/>
                <a:ea typeface="Times New Roman" panose="02020603050405020304" pitchFamily="18" charset="0"/>
              </a:rPr>
              <a:t>ңтүстік-шығыстан </a:t>
            </a:r>
            <a:r>
              <a:rPr lang="kk-KZ" sz="1200" dirty="0" smtClean="0">
                <a:solidFill>
                  <a:prstClr val="black"/>
                </a:solidFill>
                <a:latin typeface="Times New Roman" panose="02020603050405020304" pitchFamily="18" charset="0"/>
              </a:rPr>
              <a:t>жел </a:t>
            </a:r>
            <a:r>
              <a:rPr lang="kk-KZ" sz="1200" dirty="0">
                <a:solidFill>
                  <a:prstClr val="black"/>
                </a:solidFill>
                <a:latin typeface="Times New Roman" panose="02020603050405020304" pitchFamily="18" charset="0"/>
              </a:rPr>
              <a:t>соғады, күші </a:t>
            </a:r>
            <a:r>
              <a:rPr lang="kk-KZ" sz="1200" dirty="0" smtClean="0">
                <a:solidFill>
                  <a:prstClr val="black"/>
                </a:solidFill>
                <a:latin typeface="Times New Roman" panose="02020603050405020304" pitchFamily="18" charset="0"/>
              </a:rPr>
              <a:t>9-14 м/с</a:t>
            </a:r>
            <a:r>
              <a:rPr lang="kk-KZ" sz="1200" dirty="0">
                <a:solidFill>
                  <a:prstClr val="black"/>
                </a:solidFill>
                <a:latin typeface="Times New Roman" panose="02020603050405020304" pitchFamily="18" charset="0"/>
              </a:rPr>
              <a:t>. Ауа температурасы түнде </a:t>
            </a:r>
            <a:r>
              <a:rPr lang="kk-KZ" sz="1200" dirty="0" smtClean="0">
                <a:solidFill>
                  <a:prstClr val="black"/>
                </a:solidFill>
                <a:latin typeface="Times New Roman" panose="02020603050405020304" pitchFamily="18" charset="0"/>
              </a:rPr>
              <a:t>1-3</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күндіз 8-10 градус </a:t>
            </a:r>
            <a:r>
              <a:rPr lang="kk-KZ" sz="1200" dirty="0">
                <a:solidFill>
                  <a:prstClr val="black"/>
                </a:solidFill>
                <a:latin typeface="Times New Roman" panose="02020603050405020304" pitchFamily="18" charset="0"/>
              </a:rPr>
              <a:t>жылы</a:t>
            </a:r>
            <a:r>
              <a:rPr lang="kk-KZ" sz="1200" dirty="0" smtClean="0">
                <a:solidFill>
                  <a:prstClr val="black"/>
                </a:solidFill>
                <a:latin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17 </a:t>
            </a:r>
            <a:r>
              <a:rPr lang="kk-KZ"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16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17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a:t>
            </a:r>
            <a:r>
              <a:rPr lang="ru-RU" sz="1200" dirty="0" smtClean="0">
                <a:solidFill>
                  <a:prstClr val="black"/>
                </a:solidFill>
                <a:latin typeface="Times New Roman" panose="02020603050405020304" pitchFamily="18" charset="0"/>
                <a:cs typeface="Times New Roman" panose="02020603050405020304" pitchFamily="18" charset="0"/>
              </a:rPr>
              <a:t>сыз</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0-2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5500062"/>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16,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17 </a:t>
            </a:r>
            <a:r>
              <a:rPr lang="kk-KZ" sz="1200" dirty="0">
                <a:solidFill>
                  <a:prstClr val="black"/>
                </a:solidFill>
                <a:latin typeface="Times New Roman" panose="02020603050405020304" pitchFamily="18" charset="0"/>
                <a:cs typeface="Times New Roman" panose="02020603050405020304" pitchFamily="18" charset="0"/>
              </a:rPr>
              <a:t>қазан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 Лемешко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26184</TotalTime>
  <Words>580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5132</cp:revision>
  <cp:lastPrinted>2021-07-01T07:38:07Z</cp:lastPrinted>
  <dcterms:created xsi:type="dcterms:W3CDTF">2018-03-27T06:03:00Z</dcterms:created>
  <dcterms:modified xsi:type="dcterms:W3CDTF">2025-10-15T08:23:59Z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