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16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15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16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үсік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күндіз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16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17</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smtClean="0">
                <a:latin typeface="Times New Roman" pitchFamily="18" charset="0"/>
                <a:cs typeface="Times New Roman" pitchFamily="18" charset="0"/>
              </a:rPr>
              <a:t>үсік </a:t>
            </a:r>
            <a:r>
              <a:rPr lang="kk-KZ" sz="120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ғ</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0,015</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21630</TotalTime>
  <Words>537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5356</cp:revision>
  <cp:lastPrinted>2021-07-01T03:56:27Z</cp:lastPrinted>
  <dcterms:created xsi:type="dcterms:W3CDTF">2018-03-27T06:03:00Z</dcterms:created>
  <dcterms:modified xsi:type="dcterms:W3CDTF">2025-10-15T06:33:13Z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