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823967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солтүстіктен</a:t>
            </a: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6-8°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6-8°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16</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5427580"/>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2,310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22194</TotalTime>
  <Words>653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3936</cp:revision>
  <cp:lastPrinted>2021-07-01T03:56:27Z</cp:lastPrinted>
  <dcterms:created xsi:type="dcterms:W3CDTF">2018-03-27T06:03:00Z</dcterms:created>
  <dcterms:modified xsi:type="dcterms:W3CDTF">2025-10-15T07:12:05Z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