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967202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Шығыстан, оңтүстік-шығыстан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kk-KZ" altLang="ru-RU" sz="1200" dirty="0" smtClean="0">
                <a:latin typeface="Times New Roman" panose="02020603050405020304" pitchFamily="18" charset="0"/>
                <a:cs typeface="Times New Roman" panose="02020603050405020304" pitchFamily="18" charset="0"/>
              </a:rPr>
              <a:t> м/с. Ауа температурасы түнде 4-6 градус аяз, күндіз 6-8 градус жылы.</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17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485979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27375</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4979</cp:revision>
  <cp:lastPrinted>2021-07-01T07:38:07Z</cp:lastPrinted>
  <dcterms:created xsi:type="dcterms:W3CDTF">2018-03-27T06:03:00Z</dcterms:created>
  <dcterms:modified xsi:type="dcterms:W3CDTF">2025-10-15T07:47:40Z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