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79473457"/>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smtClean="0">
                <a:latin typeface="Times New Roman"/>
                <a:ea typeface="Times New Roman"/>
              </a:rPr>
              <a:t>Солтүстіктен, солтүстік-батыстан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түнде 2-7, күндіз 6-11 </a:t>
            </a:r>
            <a:r>
              <a:rPr lang="kk-KZ" sz="1200" kern="1400" dirty="0" smtClean="0">
                <a:latin typeface="Times New Roman"/>
                <a:ea typeface="Times New Roman"/>
              </a:rPr>
              <a:t>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6-8, </a:t>
            </a:r>
            <a:r>
              <a:rPr lang="kk-KZ" sz="1200" kern="1400" dirty="0">
                <a:latin typeface="Times New Roman"/>
                <a:ea typeface="Times New Roman"/>
              </a:rPr>
              <a:t>күндіз </a:t>
            </a:r>
            <a:r>
              <a:rPr lang="kk-KZ" sz="1200" kern="1400" dirty="0" smtClean="0">
                <a:latin typeface="Times New Roman"/>
                <a:ea typeface="Times New Roman"/>
              </a:rPr>
              <a:t>13-15 </a:t>
            </a:r>
            <a:r>
              <a:rPr lang="kk-KZ" sz="1200" kern="1400" dirty="0" smtClean="0">
                <a:latin typeface="Times New Roman"/>
                <a:ea typeface="Times New Roman"/>
              </a:rPr>
              <a:t>жылы.</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Солтүстік-батыстан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3-5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Мырзашева К.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30596</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5025</cp:revision>
  <cp:lastPrinted>2023-02-06T06:57:51Z</cp:lastPrinted>
  <dcterms:created xsi:type="dcterms:W3CDTF">2018-03-27T06:03:00Z</dcterms:created>
  <dcterms:modified xsi:type="dcterms:W3CDTF">2025-10-15T07:09:29Z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