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49" d="100"/>
          <a:sy n="49" d="100"/>
        </p:scale>
        <p:origin x="62" y="5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191426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84449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15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16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 м/с. Ауа температурасы түнде 8-10 аяз, күндіз 0-2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KZ"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17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en-US" sz="1100" dirty="0">
                <a:latin typeface="Times New Roman" panose="02020603050405020304" pitchFamily="18" charset="0"/>
                <a:cs typeface="Times New Roman" panose="02020603050405020304" pitchFamily="18" charset="0"/>
              </a:rPr>
              <a:t>6</a:t>
            </a:r>
            <a:r>
              <a:rPr lang="kk-KZ" sz="1100" dirty="0">
                <a:latin typeface="Times New Roman" panose="02020603050405020304" pitchFamily="18" charset="0"/>
                <a:cs typeface="Times New Roman" panose="02020603050405020304" pitchFamily="18" charset="0"/>
              </a:rPr>
              <a:t>-</a:t>
            </a:r>
            <a:r>
              <a:rPr lang="en-US" sz="1100">
                <a:latin typeface="Times New Roman" panose="02020603050405020304" pitchFamily="18" charset="0"/>
                <a:cs typeface="Times New Roman" panose="02020603050405020304" pitchFamily="18" charset="0"/>
              </a:rPr>
              <a:t>8</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16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kk-KZ" sz="1100" b="1" dirty="0">
                <a:solidFill>
                  <a:schemeClr val="tx1"/>
                </a:solidFill>
                <a:latin typeface="Times New Roman" panose="02020603050405020304" pitchFamily="18" charset="0"/>
                <a:cs typeface="Times New Roman" panose="02020603050405020304" pitchFamily="18" charset="0"/>
              </a:rPr>
              <a:t>жиналуына</a:t>
            </a:r>
            <a:r>
              <a:rPr lang="kk-KZ" sz="1100" dirty="0">
                <a:solidFill>
                  <a:schemeClr val="tx1"/>
                </a:solidFill>
                <a:latin typeface="Times New Roman" panose="02020603050405020304" pitchFamily="18" charset="0"/>
                <a:cs typeface="Times New Roman" panose="02020603050405020304" pitchFamily="18" charset="0"/>
              </a:rPr>
              <a:t> етеді. </a:t>
            </a:r>
          </a:p>
          <a:p>
            <a:pPr lvl="0" algn="just"/>
            <a:r>
              <a:rPr lang="kk-KZ"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schemeClr val="tx1"/>
                </a:solidFill>
                <a:latin typeface="Times New Roman" panose="02020603050405020304" pitchFamily="18" charset="0"/>
                <a:cs typeface="Times New Roman" panose="02020603050405020304" pitchFamily="18" charset="0"/>
              </a:rPr>
              <a:t>жөғары</a:t>
            </a:r>
            <a:r>
              <a:rPr lang="kk-KZ"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46694</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6913</cp:revision>
  <cp:lastPrinted>2025-07-15T07:11:11Z</cp:lastPrinted>
  <dcterms:created xsi:type="dcterms:W3CDTF">2018-03-27T06:03:00Z</dcterms:created>
  <dcterms:modified xsi:type="dcterms:W3CDTF">2025-10-15T06:25:16Z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