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2" d="100"/>
          <a:sy n="102" d="100"/>
        </p:scale>
        <p:origin x="116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52492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821935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2696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17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16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17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3-8 м/с. Ауа температурасы түнде 8-10 аяз, күндіз 0-2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8</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18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3-8</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8-10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17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18</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46716</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6920</cp:revision>
  <cp:lastPrinted>2025-07-15T07:11:11Z</cp:lastPrinted>
  <dcterms:created xsi:type="dcterms:W3CDTF">2018-03-27T06:03:00Z</dcterms:created>
  <dcterms:modified xsi:type="dcterms:W3CDTF">2025-10-16T06:11:08Z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