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1686"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757761048"/>
              </p:ext>
            </p:extLst>
          </p:nvPr>
        </p:nvGraphicFramePr>
        <p:xfrm>
          <a:off x="307975" y="2780927"/>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2600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қазан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4232873217"/>
              </p:ext>
            </p:extLst>
          </p:nvPr>
        </p:nvGraphicFramePr>
        <p:xfrm>
          <a:off x="4953000" y="3933056"/>
          <a:ext cx="4697413" cy="2663949"/>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32397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46</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0,286</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0,134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547</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0,109</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0,059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16</a:t>
            </a:r>
            <a:r>
              <a:rPr lang="kk-KZ" altLang="ru-RU" sz="1200" b="1" dirty="0" smtClean="0">
                <a:latin typeface="Times New Roman" pitchFamily="18" charset="0"/>
                <a:cs typeface="Times New Roman" pitchFamily="18" charset="0"/>
              </a:rPr>
              <a:t> қазан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1892826"/>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17 қазанға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16 </a:t>
            </a:r>
            <a:r>
              <a:rPr lang="ru-RU" altLang="ru-RU" sz="1150" b="1" dirty="0" err="1" smtClean="0">
                <a:latin typeface="Times New Roman" pitchFamily="18" charset="0"/>
                <a:cs typeface="Times New Roman" pitchFamily="18" charset="0"/>
              </a:rPr>
              <a:t>қазан</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17 </a:t>
            </a:r>
            <a:r>
              <a:rPr lang="ru-RU" altLang="ru-RU" sz="1150" b="1" dirty="0" err="1" smtClean="0">
                <a:latin typeface="Times New Roman" pitchFamily="18" charset="0"/>
                <a:cs typeface="Times New Roman" pitchFamily="18" charset="0"/>
              </a:rPr>
              <a:t>қазан</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smtClean="0">
                <a:latin typeface="Times New Roman"/>
                <a:ea typeface="Times New Roman"/>
              </a:rPr>
              <a:t>Көшпелі </a:t>
            </a:r>
            <a:r>
              <a:rPr lang="kk-KZ" sz="1200" kern="1400" dirty="0">
                <a:latin typeface="Times New Roman"/>
                <a:ea typeface="Times New Roman"/>
              </a:rPr>
              <a:t>бұлтты, </a:t>
            </a:r>
            <a:r>
              <a:rPr lang="kk-KZ" sz="1200" kern="1400" dirty="0" smtClean="0">
                <a:latin typeface="Times New Roman"/>
                <a:ea typeface="Times New Roman"/>
              </a:rPr>
              <a:t>жауын-шашынсыз. Солтүстік-батыстан жел соғады күші  5-10 м/с</a:t>
            </a:r>
            <a:r>
              <a:rPr lang="kk-KZ" sz="1200" kern="1400" dirty="0">
                <a:latin typeface="Times New Roman"/>
                <a:ea typeface="Times New Roman"/>
              </a:rPr>
              <a:t>. Ауа температурасы түнде </a:t>
            </a:r>
            <a:r>
              <a:rPr lang="kk-KZ" sz="1200" kern="1400" dirty="0" smtClean="0">
                <a:latin typeface="Times New Roman"/>
                <a:ea typeface="Times New Roman"/>
              </a:rPr>
              <a:t>3-5, </a:t>
            </a:r>
            <a:r>
              <a:rPr lang="kk-KZ" sz="1200" kern="1400" dirty="0">
                <a:latin typeface="Times New Roman"/>
                <a:ea typeface="Times New Roman"/>
              </a:rPr>
              <a:t>күндіз </a:t>
            </a:r>
            <a:r>
              <a:rPr lang="kk-KZ" sz="1200" kern="1400" dirty="0" smtClean="0">
                <a:latin typeface="Times New Roman"/>
                <a:ea typeface="Times New Roman"/>
              </a:rPr>
              <a:t>13-15 жылы.</a:t>
            </a:r>
          </a:p>
          <a:p>
            <a:pPr algn="just"/>
            <a:endParaRPr lang="ru-RU" altLang="ru-RU" sz="1150" b="1" dirty="0" smtClean="0">
              <a:latin typeface="Times New Roman" pitchFamily="18" charset="0"/>
              <a:cs typeface="Times New Roman" pitchFamily="18" charset="0"/>
            </a:endParaRPr>
          </a:p>
          <a:p>
            <a:pPr algn="ct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17 </a:t>
            </a:r>
            <a:r>
              <a:rPr lang="ru-RU" altLang="ru-RU" sz="1150" b="1" dirty="0" err="1" smtClean="0">
                <a:latin typeface="Times New Roman" pitchFamily="18" charset="0"/>
                <a:cs typeface="Times New Roman" pitchFamily="18" charset="0"/>
              </a:rPr>
              <a:t>қазан</a:t>
            </a:r>
            <a:r>
              <a:rPr lang="ru-RU" altLang="ru-RU" sz="1150" b="1" dirty="0" smtClean="0">
                <a:latin typeface="Times New Roman" pitchFamily="18" charset="0"/>
                <a:cs typeface="Times New Roman" pitchFamily="18" charset="0"/>
              </a:rPr>
              <a:t> </a:t>
            </a:r>
            <a:r>
              <a:rPr lang="ru-RU" altLang="ru-RU" sz="1150" b="1" dirty="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18  </a:t>
            </a:r>
            <a:r>
              <a:rPr lang="ru-RU" altLang="ru-RU" sz="1150" b="1" dirty="0" err="1" smtClean="0">
                <a:latin typeface="Times New Roman" pitchFamily="18" charset="0"/>
                <a:cs typeface="Times New Roman" pitchFamily="18" charset="0"/>
              </a:rPr>
              <a:t>қазан</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a:latin typeface="Times New Roman"/>
                <a:ea typeface="Times New Roman"/>
              </a:rPr>
              <a:t>Көшпелі бұлтты</a:t>
            </a:r>
            <a:r>
              <a:rPr lang="kk-KZ" sz="1200" kern="1400" dirty="0" smtClean="0">
                <a:latin typeface="Times New Roman"/>
                <a:ea typeface="Times New Roman"/>
              </a:rPr>
              <a:t>, жауын-шашынсыз. Солтүстік-батыстан жел соғады, күші 3-8 м/с</a:t>
            </a:r>
            <a:r>
              <a:rPr lang="kk-KZ" sz="1200" kern="1400" dirty="0">
                <a:latin typeface="Times New Roman"/>
                <a:ea typeface="Times New Roman"/>
              </a:rPr>
              <a:t>. Ауа температурасы </a:t>
            </a:r>
            <a:r>
              <a:rPr lang="kk-KZ" sz="1200" kern="1400" dirty="0" smtClean="0">
                <a:latin typeface="Times New Roman"/>
                <a:ea typeface="Times New Roman"/>
              </a:rPr>
              <a:t>3-5 жылы</a:t>
            </a:r>
            <a:r>
              <a:rPr lang="kk-KZ" sz="1200" kern="1400" dirty="0">
                <a:latin typeface="Times New Roman"/>
                <a:ea typeface="Times New Roman"/>
              </a:rPr>
              <a:t>.</a:t>
            </a:r>
          </a:p>
        </p:txBody>
      </p:sp>
      <p:sp>
        <p:nvSpPr>
          <p:cNvPr id="20" name="TextBox 13"/>
          <p:cNvSpPr txBox="1"/>
          <p:nvPr/>
        </p:nvSpPr>
        <p:spPr>
          <a:xfrm>
            <a:off x="4967303" y="319731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97092"/>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сейілуіне</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kk-KZ" altLang="ru-RU" sz="1200" b="1" i="1" smtClean="0">
                <a:solidFill>
                  <a:srgbClr val="000000"/>
                </a:solidFill>
                <a:latin typeface="Times New Roman" pitchFamily="18" charset="0"/>
                <a:cs typeface="Times New Roman" pitchFamily="18" charset="0"/>
              </a:rPr>
              <a:t>Казгулова А. </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30620</TotalTime>
  <Words>569</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5029</cp:revision>
  <cp:lastPrinted>2023-02-06T06:57:51Z</cp:lastPrinted>
  <dcterms:created xsi:type="dcterms:W3CDTF">2018-03-27T06:03:00Z</dcterms:created>
  <dcterms:modified xsi:type="dcterms:W3CDTF">2025-10-16T07:29:03Z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