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901825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17 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a:solidFill>
                  <a:prstClr val="black"/>
                </a:solidFill>
                <a:latin typeface="Times New Roman" panose="02020603050405020304" pitchFamily="18" charset="0"/>
              </a:rPr>
              <a:t>, </a:t>
            </a:r>
            <a:r>
              <a:rPr lang="kk-KZ" sz="1200" kern="900">
                <a:solidFill>
                  <a:srgbClr val="000000"/>
                </a:solidFill>
                <a:latin typeface="Times New Roman" panose="02020603050405020304" pitchFamily="18" charset="0"/>
                <a:ea typeface="Times New Roman" panose="02020603050405020304" pitchFamily="18" charset="0"/>
              </a:rPr>
              <a:t>жауын-шашынсыз. </a:t>
            </a:r>
            <a:r>
              <a:rPr lang="kk-KZ" sz="1200" smtClean="0">
                <a:solidFill>
                  <a:prstClr val="black"/>
                </a:solidFill>
                <a:latin typeface="Times New Roman" panose="02020603050405020304" pitchFamily="18" charset="0"/>
              </a:rPr>
              <a:t>О</a:t>
            </a:r>
            <a:r>
              <a:rPr lang="kk-KZ" sz="1200" kern="1400" smtClean="0">
                <a:solidFill>
                  <a:srgbClr val="000000"/>
                </a:solidFill>
                <a:latin typeface="Times New Roman" panose="02020603050405020304" pitchFamily="18" charset="0"/>
                <a:ea typeface="Times New Roman" panose="02020603050405020304" pitchFamily="18" charset="0"/>
              </a:rPr>
              <a:t>ңтүстік-шығыстан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м/с</a:t>
            </a:r>
            <a:r>
              <a:rPr lang="kk-KZ" sz="1200" dirty="0">
                <a:solidFill>
                  <a:prstClr val="black"/>
                </a:solidFill>
                <a:latin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rPr>
              <a:t>түнде 0-2</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6-8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17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 (жаңбыр, қар</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Солтүстік-батысында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046254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4754863" y="3267442"/>
            <a:ext cx="396274"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26247</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5136</cp:revision>
  <cp:lastPrinted>2021-07-01T07:38:07Z</cp:lastPrinted>
  <dcterms:created xsi:type="dcterms:W3CDTF">2018-03-27T06:03:00Z</dcterms:created>
  <dcterms:modified xsi:type="dcterms:W3CDTF">2025-10-16T07:03:36Z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