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618523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жауын-шашынсыз</a:t>
            </a:r>
            <a:r>
              <a:rPr lang="kk-KZ" sz="115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Батыстан, солтүстік-батыстан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6-11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0-2 градус суық,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19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18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323747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19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37038</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6138</cp:revision>
  <cp:lastPrinted>2021-07-01T07:38:07Z</cp:lastPrinted>
  <dcterms:created xsi:type="dcterms:W3CDTF">2018-03-27T06:03:00Z</dcterms:created>
  <dcterms:modified xsi:type="dcterms:W3CDTF">2025-10-17T09:40:51Z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