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62" y="474"/>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290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solidFill>
                          <a:latin typeface="Times New Roman" panose="02020603050405020304" pitchFamily="18" charset="0"/>
                          <a:cs typeface="Times New Roman" panose="02020603050405020304" pitchFamily="18" charset="0"/>
                        </a:rPr>
                        <a:t>17 </a:t>
                      </a:r>
                      <a:r>
                        <a:rPr lang="kk-KZ" altLang="ru-RU" sz="1200" b="1" i="1" dirty="0">
                          <a:solidFill>
                            <a:schemeClr val="tx2"/>
                          </a:solidFill>
                          <a:latin typeface="Times New Roman" pitchFamily="18" charset="0"/>
                          <a:cs typeface="Times New Roman" pitchFamily="18" charset="0"/>
                        </a:rPr>
                        <a:t>қазанға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a:t>
            </a:r>
            <a:r>
              <a:rPr lang="kk-KZ" altLang="zh-CN"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44260832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28</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0,06</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355</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19</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23</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2,9</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18</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latin typeface="Times New Roman" pitchFamily="18" charset="0"/>
                <a:cs typeface="Times New Roman" pitchFamily="18" charset="0"/>
              </a:rPr>
              <a:t>17</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18 </a:t>
            </a:r>
            <a:r>
              <a:rPr lang="kk-KZ" altLang="ru-RU" sz="1100" b="1" dirty="0">
                <a:solidFill>
                  <a:srgbClr val="000000"/>
                </a:solidFill>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a:t>
            </a:r>
            <a:r>
              <a:rPr lang="kk-KZ" sz="1100" dirty="0" smtClean="0">
                <a:latin typeface="Times New Roman" pitchFamily="18" charset="0"/>
                <a:cs typeface="Times New Roman" pitchFamily="18" charset="0"/>
              </a:rPr>
              <a:t>, күндіз жауын-шашын (жаңбыр, қар). Оңтүстік-шығыстан соғатын жел оңтүстік-батысқа ауысады, күші 9-14, түнде екпіні 15-20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аяз, күндіз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жылы.</a:t>
            </a:r>
          </a:p>
          <a:p>
            <a:pPr lvl="0" indent="182563" algn="ctr">
              <a:tabLst>
                <a:tab pos="182563" algn="l"/>
              </a:tabLst>
            </a:pPr>
            <a:r>
              <a:rPr lang="kk-KZ" altLang="ru-RU" sz="1100" b="1" dirty="0" smtClean="0">
                <a:solidFill>
                  <a:srgbClr val="000000"/>
                </a:solidFill>
                <a:latin typeface="Times New Roman" pitchFamily="18" charset="0"/>
                <a:cs typeface="Times New Roman" pitchFamily="18" charset="0"/>
              </a:rPr>
              <a:t>19 </a:t>
            </a:r>
            <a:r>
              <a:rPr lang="kk-KZ" altLang="ru-RU" sz="1100" b="1" dirty="0">
                <a:solidFill>
                  <a:srgbClr val="000000"/>
                </a:solidFill>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latin typeface="Times New Roman" pitchFamily="18" charset="0"/>
                <a:cs typeface="Times New Roman" pitchFamily="18" charset="0"/>
              </a:rPr>
              <a:t>18</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a:t>
            </a:r>
            <a:r>
              <a:rPr lang="kk-KZ" altLang="ru-RU" sz="1100" b="1" dirty="0" smtClean="0">
                <a:solidFill>
                  <a:srgbClr val="000000"/>
                </a:solidFill>
                <a:latin typeface="Times New Roman" pitchFamily="18" charset="0"/>
                <a:cs typeface="Times New Roman" pitchFamily="18" charset="0"/>
              </a:rPr>
              <a:t>9 </a:t>
            </a:r>
            <a:r>
              <a:rPr lang="kk-KZ" altLang="ru-RU" sz="1100" b="1" dirty="0">
                <a:solidFill>
                  <a:srgbClr val="000000"/>
                </a:solidFill>
                <a:latin typeface="Times New Roman" pitchFamily="18" charset="0"/>
                <a:cs typeface="Times New Roman" pitchFamily="18" charset="0"/>
              </a:rPr>
              <a:t>қазанға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 (жаңбыр, қар). Оңтүстік-батыстан </a:t>
            </a:r>
            <a:r>
              <a:rPr lang="kk-KZ" sz="1100" dirty="0">
                <a:latin typeface="Times New Roman" pitchFamily="18" charset="0"/>
                <a:cs typeface="Times New Roman" pitchFamily="18" charset="0"/>
              </a:rPr>
              <a:t>жел соғады, күші 9-14 м/с. Ауа температурасы </a:t>
            </a:r>
            <a:r>
              <a:rPr lang="kk-KZ" sz="1100" dirty="0" smtClean="0">
                <a:latin typeface="Times New Roman" pitchFamily="18" charset="0"/>
                <a:cs typeface="Times New Roman" pitchFamily="18" charset="0"/>
              </a:rPr>
              <a:t>0-2 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18 </a:t>
            </a:r>
            <a:r>
              <a:rPr lang="kk-KZ" sz="1100" dirty="0">
                <a:solidFill>
                  <a:srgbClr val="000000"/>
                </a:solidFill>
                <a:latin typeface="Times New Roman" pitchFamily="18" charset="0"/>
                <a:cs typeface="Times New Roman" pitchFamily="18" charset="0"/>
              </a:rPr>
              <a:t>қазанда,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a:t>
            </a:r>
            <a:r>
              <a:rPr lang="kk-KZ" sz="1100" dirty="0">
                <a:solidFill>
                  <a:srgbClr val="000000"/>
                </a:solidFill>
                <a:latin typeface="Times New Roman" pitchFamily="18" charset="0"/>
                <a:cs typeface="Times New Roman" pitchFamily="18" charset="0"/>
              </a:rPr>
              <a:t>9</a:t>
            </a:r>
            <a:r>
              <a:rPr lang="kk-KZ"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қазанда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17331</TotalTime>
  <Words>560</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7026</cp:revision>
  <cp:lastPrinted>2021-07-01T03:56:27Z</cp:lastPrinted>
  <dcterms:created xsi:type="dcterms:W3CDTF">2018-03-27T06:03:00Z</dcterms:created>
  <dcterms:modified xsi:type="dcterms:W3CDTF">2025-10-17T06:29:46Z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