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47118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290</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қазандағы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батыстан </a:t>
            </a:r>
            <a:r>
              <a:rPr lang="kk-KZ" sz="1200" dirty="0" smtClean="0">
                <a:latin typeface="Times New Roman" panose="02020603050405020304" pitchFamily="18" charset="0"/>
                <a:cs typeface="Times New Roman" panose="02020603050405020304" pitchFamily="18" charset="0"/>
              </a:rPr>
              <a:t>7-12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2-4,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13-15 </a:t>
            </a:r>
            <a:r>
              <a:rPr lang="kk-KZ" sz="1200" dirty="0" smtClean="0">
                <a:latin typeface="Times New Roman" panose="02020603050405020304" pitchFamily="18" charset="0"/>
                <a:cs typeface="Times New Roman" panose="02020603050405020304" pitchFamily="18" charset="0"/>
              </a:rPr>
              <a:t>жылы.</a:t>
            </a:r>
          </a:p>
          <a:p>
            <a:pPr indent="182563" algn="just"/>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Жел солтүстік-батыстан 7-12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1-3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1781113"/>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1244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97715008"/>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dirty="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16633</TotalTime>
  <Words>534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3947</cp:revision>
  <cp:lastPrinted>2021-07-01T07:38:07Z</cp:lastPrinted>
  <dcterms:created xsi:type="dcterms:W3CDTF">2018-03-27T06:03:00Z</dcterms:created>
  <dcterms:modified xsi:type="dcterms:W3CDTF">2025-10-17T07:36:05Z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