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1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177721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17</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17 қазанда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7474152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0.788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0483"/>
            <a:ext cx="4726961" cy="160043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18 </a:t>
            </a:r>
            <a:r>
              <a:rPr lang="kk-KZ" sz="1050" b="1" kern="1400" dirty="0">
                <a:latin typeface="Times New Roman" panose="02020603050405020304" pitchFamily="18" charset="0"/>
                <a:cs typeface="Times New Roman" panose="02020603050405020304" pitchFamily="18" charset="0"/>
              </a:rPr>
              <a:t>қазанға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17 </a:t>
            </a:r>
            <a:r>
              <a:rPr lang="kk-KZ" sz="1050" b="1"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20-ден 18 </a:t>
            </a:r>
            <a:r>
              <a:rPr lang="kk-KZ" sz="1050" b="1" kern="1400"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Оңтүстік-шығыстан жел соғады, күші 9-14, порывы 15-20 м/с. Ауа температурасы түнде 6-8 аяз, күндіз 5-7 </a:t>
            </a:r>
            <a:r>
              <a:rPr lang="kk-KZ" sz="1100">
                <a:latin typeface="Times New Roman" panose="02020603050405020304" pitchFamily="18" charset="0"/>
                <a:cs typeface="Times New Roman" panose="02020603050405020304" pitchFamily="18" charset="0"/>
              </a:rPr>
              <a:t>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KZ" sz="1100" b="1" kern="1400" dirty="0">
                <a:latin typeface="Times New Roman" panose="02020603050405020304" pitchFamily="18" charset="0"/>
                <a:cs typeface="Times New Roman" panose="02020603050405020304" pitchFamily="18" charset="0"/>
              </a:rPr>
              <a:t>1</a:t>
            </a:r>
            <a:r>
              <a:rPr lang="ru-RU" sz="1100" b="1" kern="1400" dirty="0">
                <a:latin typeface="Times New Roman" panose="02020603050405020304" pitchFamily="18" charset="0"/>
                <a:cs typeface="Times New Roman" panose="02020603050405020304" pitchFamily="18" charset="0"/>
              </a:rPr>
              <a:t>9</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қазанға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18 </a:t>
            </a:r>
            <a:r>
              <a:rPr lang="kk-KZ" sz="1100" b="1" kern="1400" dirty="0">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19 </a:t>
            </a:r>
            <a:r>
              <a:rPr lang="kk-KZ" sz="1100" b="1" kern="1400" dirty="0">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Оңтүстік-шығыстан жел соғады, күші 9-14</a:t>
            </a:r>
            <a:r>
              <a:rPr lang="ru-KZ"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1-3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18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19</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Седелева 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46720</TotalTime>
  <Words>611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6922</cp:revision>
  <cp:lastPrinted>2025-07-15T07:11:11Z</cp:lastPrinted>
  <dcterms:created xsi:type="dcterms:W3CDTF">2018-03-27T06:03:00Z</dcterms:created>
  <dcterms:modified xsi:type="dcterms:W3CDTF">2025-10-17T06:39:07Z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