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4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69171750"/>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№290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қазан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09288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б</a:t>
            </a:r>
            <a:r>
              <a:rPr lang="kk-KZ" sz="1200" dirty="0">
                <a:solidFill>
                  <a:prstClr val="black"/>
                </a:solidFill>
                <a:latin typeface="Times New Roman" pitchFamily="18" charset="0"/>
                <a:cs typeface="Times New Roman" pitchFamily="18" charset="0"/>
              </a:rPr>
              <a:t>ұлтты, жауын-шашынсыз. Жел шығыстан, оңтүстік-шығыстан соғады, күші 3-8 м/с. Ауа температурасы түнде </a:t>
            </a:r>
            <a:r>
              <a:rPr lang="kk-KZ" sz="1200" dirty="0" smtClean="0">
                <a:solidFill>
                  <a:prstClr val="black"/>
                </a:solidFill>
                <a:latin typeface="Times New Roman" pitchFamily="18" charset="0"/>
                <a:cs typeface="Times New Roman" pitchFamily="18" charset="0"/>
              </a:rPr>
              <a:t>4-6° </a:t>
            </a:r>
            <a:r>
              <a:rPr lang="kk-KZ" sz="1200" dirty="0">
                <a:solidFill>
                  <a:prstClr val="black"/>
                </a:solidFill>
                <a:latin typeface="Times New Roman" pitchFamily="18" charset="0"/>
                <a:cs typeface="Times New Roman" pitchFamily="18" charset="0"/>
              </a:rPr>
              <a:t>аяз, күндіз 9-11° жылы болады.</a:t>
            </a:r>
          </a:p>
          <a:p>
            <a:pPr algn="just">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19 </a:t>
            </a:r>
            <a:r>
              <a:rPr lang="ru-RU" altLang="ru-RU" sz="1200" b="1" dirty="0" err="1">
                <a:latin typeface="Times New Roman" pitchFamily="18" charset="0"/>
                <a:cs typeface="Times New Roman" pitchFamily="18" charset="0"/>
              </a:rPr>
              <a:t>қазанға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18 </a:t>
            </a:r>
            <a:r>
              <a:rPr lang="ru-RU" altLang="ru-RU" sz="1200" b="1" dirty="0" err="1">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19 </a:t>
            </a:r>
            <a:r>
              <a:rPr lang="ru-RU" sz="1200" b="1" dirty="0" err="1">
                <a:latin typeface="Times New Roman" panose="02020603050405020304" pitchFamily="18" charset="0"/>
                <a:cs typeface="Times New Roman" panose="02020603050405020304" pitchFamily="18" charset="0"/>
              </a:rPr>
              <a:t>қазан</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б</a:t>
            </a:r>
            <a:r>
              <a:rPr lang="kk-KZ" sz="1200" dirty="0">
                <a:solidFill>
                  <a:prstClr val="black"/>
                </a:solidFill>
                <a:latin typeface="Times New Roman" pitchFamily="18" charset="0"/>
                <a:cs typeface="Times New Roman" pitchFamily="18" charset="0"/>
              </a:rPr>
              <a:t>ұлтты, жауын-шашынсыз. 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1-3°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4959597" y="333667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a:solidFill>
                  <a:srgbClr val="FF0000"/>
                </a:solidFill>
                <a:latin typeface="Times New Roman" panose="02020603050405020304" pitchFamily="18" charset="0"/>
                <a:cs typeface="Times New Roman" panose="02020603050405020304" pitchFamily="18" charset="0"/>
              </a:rPr>
              <a:t>жарияланады</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947809" y="236762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18 </a:t>
            </a:r>
            <a:r>
              <a:rPr lang="ru-RU" sz="1200" dirty="0" err="1">
                <a:solidFill>
                  <a:prstClr val="black"/>
                </a:solidFill>
                <a:latin typeface="Times New Roman" panose="02020603050405020304" pitchFamily="18" charset="0"/>
                <a:cs typeface="Times New Roman" panose="02020603050405020304" pitchFamily="18" charset="0"/>
              </a:rPr>
              <a:t>қазан</a:t>
            </a:r>
            <a:r>
              <a:rPr lang="ru-RU" sz="1200" dirty="0">
                <a:solidFill>
                  <a:prstClr val="black"/>
                </a:solidFill>
                <a:latin typeface="Times New Roman" panose="02020603050405020304" pitchFamily="18" charset="0"/>
                <a:cs typeface="Times New Roman" panose="02020603050405020304" pitchFamily="18" charset="0"/>
              </a:rPr>
              <a:t> 2025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90118874"/>
              </p:ext>
            </p:extLst>
          </p:nvPr>
        </p:nvGraphicFramePr>
        <p:xfrm>
          <a:off x="4959597" y="422108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9166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a:t>
            </a:r>
            <a:r>
              <a:rPr lang="kk-KZ" altLang="ru-RU" sz="1200" b="1" i="1" dirty="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19003</TotalTime>
  <Words>578</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3664</cp:revision>
  <cp:lastPrinted>2021-07-01T03:56:27Z</cp:lastPrinted>
  <dcterms:created xsi:type="dcterms:W3CDTF">2018-03-27T06:03:00Z</dcterms:created>
  <dcterms:modified xsi:type="dcterms:W3CDTF">2025-10-17T07:33:20Z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