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590"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11660858"/>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87179483"/>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0,303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18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17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18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Солтүстік -батыстан соғатын жел оңтүстік-батысқа ауысады, күші  түнде 2-7, күндіз 5-10 м/с. Ауа температурасы түнде 3-5, күндіз 15-17 жылы</a:t>
            </a:r>
            <a:r>
              <a:rPr lang="kk-KZ" sz="1200" kern="1400" dirty="0" smtClean="0">
                <a:latin typeface="Times New Roman"/>
                <a:ea typeface="Times New Roman"/>
              </a:rPr>
              <a:t>.</a:t>
            </a:r>
            <a:endParaRPr lang="kk-KZ" sz="1200" kern="1400" dirty="0" smtClean="0">
              <a:latin typeface="Times New Roman"/>
              <a:ea typeface="Times New Roman"/>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18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19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Оңтүстік-шығыстан </a:t>
            </a:r>
            <a:r>
              <a:rPr lang="kk-KZ" sz="1200" kern="1400" dirty="0" smtClean="0">
                <a:latin typeface="Times New Roman"/>
                <a:ea typeface="Times New Roman"/>
              </a:rPr>
              <a:t>жел соғады, күші 3-8 м/с</a:t>
            </a:r>
            <a:r>
              <a:rPr lang="kk-KZ" sz="1200" kern="1400" dirty="0">
                <a:latin typeface="Times New Roman"/>
                <a:ea typeface="Times New Roman"/>
              </a:rPr>
              <a:t>. Ауа температурасы </a:t>
            </a:r>
            <a:r>
              <a:rPr lang="kk-KZ" sz="1200" kern="1400" dirty="0" smtClean="0">
                <a:latin typeface="Times New Roman"/>
                <a:ea typeface="Times New Roman"/>
              </a:rPr>
              <a:t>3-5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smtClean="0">
                <a:solidFill>
                  <a:schemeClr val="tx1"/>
                </a:solidFill>
                <a:latin typeface="Times New Roman" panose="02020603050405020304" pitchFamily="18" charset="0"/>
                <a:cs typeface="Times New Roman" panose="02020603050405020304" pitchFamily="18" charset="0"/>
              </a:rPr>
              <a:t> </a:t>
            </a:r>
            <a:r>
              <a:rPr lang="kk-KZ" altLang="en-US" sz="115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Казжанова Б.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30647</TotalTime>
  <Words>579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5032</cp:revision>
  <cp:lastPrinted>2023-02-06T06:57:51Z</cp:lastPrinted>
  <dcterms:created xsi:type="dcterms:W3CDTF">2018-03-27T06:03:00Z</dcterms:created>
  <dcterms:modified xsi:type="dcterms:W3CDTF">2025-10-17T07:32:20Z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