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479023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8–13 м/с. Ауа температурасы түнде 1–3 градус аяз, күндіз 8–10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65073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229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7442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12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1,5</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25117</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4944</cp:revision>
  <cp:lastPrinted>2021-07-01T03:56:27Z</cp:lastPrinted>
  <dcterms:created xsi:type="dcterms:W3CDTF">2018-03-27T06:03:00Z</dcterms:created>
  <dcterms:modified xsi:type="dcterms:W3CDTF">2025-10-17T07:52:46Z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