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838766951"/>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23445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8</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 altLang="ru-RU" sz="1200" b="1" dirty="0" smtClean="0">
                <a:latin typeface="Times New Roman" panose="02020603050405020304" pitchFamily="18" charset="0"/>
                <a:cs typeface="Times New Roman" pitchFamily="18" charset="0"/>
              </a:rPr>
              <a:t>17</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8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Оңтүстік-шығыстан соғатын жел оңтүстік-батысқа ауысады,</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9-14 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0-2, күндіз 8-10 градус </a:t>
            </a:r>
            <a:r>
              <a:rPr lang="kk-KZ" sz="1200" dirty="0">
                <a:solidFill>
                  <a:prstClr val="black"/>
                </a:solidFill>
                <a:latin typeface="Times New Roman" panose="02020603050405020304" pitchFamily="18" charset="0"/>
                <a:cs typeface="Times New Roman" pitchFamily="18" charset="0"/>
              </a:rPr>
              <a:t>жылы. </a:t>
            </a:r>
            <a:endParaRPr lang="" sz="1200" dirty="0" smtClean="0">
              <a:solidFill>
                <a:prstClr val="black"/>
              </a:solidFill>
              <a:latin typeface="Times New Roman" panose="02020603050405020304" pitchFamily="18" charset="0"/>
              <a:cs typeface="Times New Roman" pitchFamily="18" charset="0"/>
            </a:endParaRPr>
          </a:p>
          <a:p>
            <a:pPr indent="177800" algn="just" hangingPunct="1">
              <a:buNone/>
              <a:defRPr/>
            </a:pPr>
            <a:endParaRPr lang="kk-KZ"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19</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8</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19</a:t>
            </a:r>
            <a:r>
              <a:rPr lang="kk-KZ" sz="1200" b="1" dirty="0" smtClean="0">
                <a:latin typeface="Times New Roman" panose="02020603050405020304" pitchFamily="18" charset="0"/>
                <a:cs typeface="Times New Roman" pitchFamily="18" charset="0"/>
              </a:rPr>
              <a:t> 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a:t>
            </a:r>
            <a:r>
              <a:rPr lang="" sz="1200" dirty="0" smtClean="0">
                <a:solidFill>
                  <a:prstClr val="black"/>
                </a:solidFill>
                <a:latin typeface="Times New Roman" panose="02020603050405020304" pitchFamily="18" charset="0"/>
                <a:cs typeface="Times New Roman" pitchFamily="18" charset="0"/>
              </a:rPr>
              <a:t>сыз</a:t>
            </a:r>
            <a:r>
              <a:rPr lang="kk-KZ" sz="1200" dirty="0" smtClean="0">
                <a:solidFill>
                  <a:prstClr val="black"/>
                </a:solidFill>
                <a:latin typeface="Times New Roman" panose="02020603050405020304" pitchFamily="18" charset="0"/>
                <a:cs typeface="Times New Roman" pitchFamily="18" charset="0"/>
              </a:rPr>
              <a:t>. Оңтүстік-</a:t>
            </a:r>
            <a:r>
              <a:rPr lang="" sz="1200" dirty="0" smtClean="0">
                <a:solidFill>
                  <a:prstClr val="black"/>
                </a:solidFill>
                <a:latin typeface="Times New Roman" panose="02020603050405020304" pitchFamily="18" charset="0"/>
                <a:cs typeface="Times New Roman" pitchFamily="18" charset="0"/>
              </a:rPr>
              <a:t>батыстан жел</a:t>
            </a:r>
            <a:r>
              <a:rPr lang="kk-KZ" sz="1200" dirty="0" smtClean="0">
                <a:solidFill>
                  <a:prstClr val="black"/>
                </a:solidFill>
                <a:latin typeface="Times New Roman" panose="02020603050405020304" pitchFamily="18" charset="0"/>
                <a:cs typeface="Times New Roman" pitchFamily="18" charset="0"/>
              </a:rPr>
              <a:t> соға</a:t>
            </a:r>
            <a:r>
              <a:rPr lang="" sz="1200" dirty="0" smtClean="0">
                <a:solidFill>
                  <a:prstClr val="black"/>
                </a:solidFill>
                <a:latin typeface="Times New Roman" panose="02020603050405020304" pitchFamily="18" charset="0"/>
                <a:cs typeface="Times New Roman" pitchFamily="18" charset="0"/>
              </a:rPr>
              <a:t>ды</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күші </a:t>
            </a:r>
            <a:r>
              <a:rPr lang="" sz="1200" dirty="0" smtClean="0">
                <a:solidFill>
                  <a:prstClr val="black"/>
                </a:solidFill>
                <a:latin typeface="Times New Roman" panose="02020603050405020304" pitchFamily="18" charset="0"/>
                <a:cs typeface="Times New Roman" pitchFamily="18" charset="0"/>
              </a:rPr>
              <a:t>7</a:t>
            </a:r>
            <a:r>
              <a:rPr lang="kk-KZ" sz="1200" dirty="0" smtClean="0">
                <a:solidFill>
                  <a:prstClr val="black"/>
                </a:solidFill>
                <a:latin typeface="Times New Roman" panose="02020603050405020304" pitchFamily="18" charset="0"/>
                <a:cs typeface="Times New Roman" pitchFamily="18" charset="0"/>
              </a:rPr>
              <a:t>-1</a:t>
            </a:r>
            <a:r>
              <a:rPr lang="" sz="1200" dirty="0" smtClean="0">
                <a:solidFill>
                  <a:prstClr val="black"/>
                </a:solidFill>
                <a:latin typeface="Times New Roman" panose="02020603050405020304" pitchFamily="18" charset="0"/>
                <a:cs typeface="Times New Roman" pitchFamily="18" charset="0"/>
              </a:rPr>
              <a:t>2</a:t>
            </a:r>
            <a:r>
              <a:rPr lang="kk-KZ" sz="1200" dirty="0" smtClean="0">
                <a:solidFill>
                  <a:prstClr val="black"/>
                </a:solidFill>
                <a:latin typeface="Times New Roman" panose="02020603050405020304" pitchFamily="18" charset="0"/>
                <a:cs typeface="Times New Roman" pitchFamily="18" charset="0"/>
              </a:rPr>
              <a:t>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a:solidFill>
                  <a:prstClr val="black"/>
                </a:solidFill>
                <a:latin typeface="Times New Roman" panose="02020603050405020304" pitchFamily="18" charset="0"/>
                <a:cs typeface="Times New Roman" pitchFamily="18" charset="0"/>
              </a:rPr>
              <a:t>1</a:t>
            </a:r>
            <a:r>
              <a:rPr lang="kk-KZ" sz="1200" dirty="0" smtClean="0">
                <a:solidFill>
                  <a:prstClr val="black"/>
                </a:solidFill>
                <a:latin typeface="Times New Roman" panose="02020603050405020304" pitchFamily="18" charset="0"/>
                <a:cs typeface="Times New Roman" pitchFamily="18" charset="0"/>
              </a:rPr>
              <a:t>-</a:t>
            </a:r>
            <a:r>
              <a:rPr lang="" sz="1200" dirty="0" smtClean="0">
                <a:solidFill>
                  <a:prstClr val="black"/>
                </a:solidFill>
                <a:latin typeface="Times New Roman" panose="02020603050405020304" pitchFamily="18" charset="0"/>
                <a:cs typeface="Times New Roman" pitchFamily="18" charset="0"/>
              </a:rPr>
              <a:t>3</a:t>
            </a:r>
            <a:r>
              <a:rPr lang="kk-KZ" sz="1200" dirty="0" smtClean="0">
                <a:solidFill>
                  <a:prstClr val="black"/>
                </a:solidFill>
                <a:latin typeface="Times New Roman" panose="02020603050405020304" pitchFamily="18" charset="0"/>
                <a:cs typeface="Times New Roman" pitchFamily="18" charset="0"/>
              </a:rPr>
              <a:t> 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3229723772"/>
              </p:ext>
            </p:extLst>
          </p:nvPr>
        </p:nvGraphicFramePr>
        <p:xfrm>
          <a:off x="5064125" y="4206875"/>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a:t>
                      </a:r>
                      <a:r>
                        <a:rPr lang="en-US" sz="900" dirty="0" smtClean="0">
                          <a:latin typeface="Times New Roman"/>
                          <a:ea typeface="Times New Roman"/>
                          <a:cs typeface="Times New Roman"/>
                          <a:sym typeface="Times New Roman"/>
                        </a:rPr>
                        <a:t>5</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a:t>
                      </a:r>
                      <a:r>
                        <a:rPr lang="en-US" sz="900" dirty="0" smtClean="0">
                          <a:latin typeface="Times New Roman"/>
                          <a:ea typeface="Times New Roman"/>
                          <a:cs typeface="Times New Roman"/>
                          <a:sym typeface="Times New Roman"/>
                        </a:rPr>
                        <a:t>7</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675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55</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ойшыманова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24122</TotalTime>
  <Words>535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3714</cp:revision>
  <cp:lastPrinted>2021-07-01T07:38:07Z</cp:lastPrinted>
  <dcterms:created xsi:type="dcterms:W3CDTF">2018-03-27T06:03:00Z</dcterms:created>
  <dcterms:modified xsi:type="dcterms:W3CDTF">2025-10-17T07:08:47Z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