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4882157"/>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90</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9638201"/>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18</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3-8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күндіз 16-18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30871</TotalTime>
  <Words>573</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4074</cp:revision>
  <cp:lastPrinted>2021-07-01T07:38:07Z</cp:lastPrinted>
  <dcterms:created xsi:type="dcterms:W3CDTF">2018-03-27T06:03:00Z</dcterms:created>
  <dcterms:modified xsi:type="dcterms:W3CDTF">2025-10-17T06:20:37Z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