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84301146"/>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22002310"/>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1035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19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О</a:t>
            </a:r>
            <a:r>
              <a:rPr lang="kk-KZ" sz="1200" kern="1400" dirty="0" smtClean="0">
                <a:latin typeface="Times New Roman"/>
                <a:ea typeface="Times New Roman"/>
              </a:rPr>
              <a:t>ңтүстік-шығыстан жел соғады, күші  </a:t>
            </a:r>
            <a:r>
              <a:rPr lang="kk-KZ" sz="1200" kern="1400" dirty="0">
                <a:latin typeface="Times New Roman"/>
                <a:ea typeface="Times New Roman"/>
              </a:rPr>
              <a:t>түнде 2-7, күндіз </a:t>
            </a:r>
            <a:r>
              <a:rPr lang="kk-KZ" sz="1200" kern="1400" dirty="0" smtClean="0">
                <a:latin typeface="Times New Roman"/>
                <a:ea typeface="Times New Roman"/>
              </a:rPr>
              <a:t>7-12</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3-5, күндіз 15-17 жылы</a:t>
            </a:r>
            <a:r>
              <a:rPr lang="kk-KZ" sz="1200" kern="1400" dirty="0" smtClean="0">
                <a:latin typeface="Times New Roman"/>
                <a:ea typeface="Times New Roman"/>
              </a:rPr>
              <a:t>.</a:t>
            </a: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жауын-шашынсыз. Оңтүстік-шығыстан жел соғады, күші 3-8 м/с</a:t>
            </a:r>
            <a:r>
              <a:rPr lang="kk-KZ" sz="1200" kern="1400" dirty="0">
                <a:latin typeface="Times New Roman"/>
                <a:ea typeface="Times New Roman"/>
              </a:rPr>
              <a:t>. Ауа температурасы </a:t>
            </a:r>
            <a:r>
              <a:rPr lang="kk-KZ" sz="1200" kern="1400" dirty="0" smtClean="0">
                <a:latin typeface="Times New Roman"/>
                <a:ea typeface="Times New Roman"/>
              </a:rPr>
              <a:t>5-7</a:t>
            </a:r>
            <a:r>
              <a:rPr lang="kk-KZ" sz="1200" kern="1400" dirty="0" smtClean="0">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smtClean="0">
                <a:solidFill>
                  <a:schemeClr val="tx1"/>
                </a:solidFill>
                <a:latin typeface="Times New Roman" panose="02020603050405020304" pitchFamily="18" charset="0"/>
                <a:cs typeface="Times New Roman" panose="02020603050405020304" pitchFamily="18" charset="0"/>
              </a:rPr>
              <a:t>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30652</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5033</cp:revision>
  <cp:lastPrinted>2023-02-06T06:57:51Z</cp:lastPrinted>
  <dcterms:created xsi:type="dcterms:W3CDTF">2018-03-27T06:03:00Z</dcterms:created>
  <dcterms:modified xsi:type="dcterms:W3CDTF">2025-10-18T07:40:26Z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