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22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38371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18429" y="130031"/>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49289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8417591"/>
              </p:ext>
            </p:extLst>
          </p:nvPr>
        </p:nvGraphicFramePr>
        <p:xfrm>
          <a:off x="4931787" y="4081120"/>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5042</cp:revision>
  <cp:lastPrinted>2021-07-01T07:38:07Z</cp:lastPrinted>
  <dcterms:created xsi:type="dcterms:W3CDTF">2018-03-27T06:03:00Z</dcterms:created>
  <dcterms:modified xsi:type="dcterms:W3CDTF">2025-10-18T07:51:29Z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