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37537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2-7 м/с. Ауа температурасы түнде 2-4 градус аяз, күндіз 5-7 градус жылы.</a:t>
            </a:r>
          </a:p>
          <a:p>
            <a:pPr algn="ctr"/>
            <a:r>
              <a:rPr lang="kk-KZ"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75874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25054</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4946</cp:revision>
  <cp:lastPrinted>2021-07-01T03:56:27Z</cp:lastPrinted>
  <dcterms:created xsi:type="dcterms:W3CDTF">2018-03-27T06:03:00Z</dcterms:created>
  <dcterms:modified xsi:type="dcterms:W3CDTF">2025-10-18T07:52:18Z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