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10" d="100"/>
          <a:sy n="110" d="100"/>
        </p:scale>
        <p:origin x="108"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97091379"/>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308872"/>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19 қазанға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18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19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аздаған жауын-шашын (жаңбыр, қар) жауады. Жел, күші </a:t>
            </a:r>
            <a:r>
              <a:rPr lang="kk-KZ" sz="1300" dirty="0">
                <a:latin typeface="Times New Roman" panose="02020603050405020304" pitchFamily="18" charset="0"/>
                <a:ea typeface="Calibri" panose="020F0502020204030204" pitchFamily="34" charset="0"/>
              </a:rPr>
              <a:t>9-14 </a:t>
            </a:r>
            <a:r>
              <a:rPr lang="kk-KZ" sz="1300" dirty="0">
                <a:effectLst/>
                <a:latin typeface="Times New Roman" panose="02020603050405020304" pitchFamily="18" charset="0"/>
                <a:ea typeface="Calibri" panose="020F0502020204030204" pitchFamily="34" charset="0"/>
              </a:rPr>
              <a:t>м/с. Ауа температурасы түнде 1</a:t>
            </a:r>
            <a:r>
              <a:rPr lang="kk-KZ" sz="1300" dirty="0">
                <a:latin typeface="Times New Roman" panose="02020603050405020304" pitchFamily="18" charset="0"/>
                <a:ea typeface="Calibri" panose="020F0502020204030204" pitchFamily="34" charset="0"/>
              </a:rPr>
              <a:t> аяз-1 жылы</a:t>
            </a:r>
            <a:r>
              <a:rPr lang="kk-KZ" sz="1300" dirty="0">
                <a:effectLst/>
                <a:latin typeface="Times New Roman" panose="02020603050405020304" pitchFamily="18" charset="0"/>
                <a:ea typeface="Calibri" panose="020F0502020204030204" pitchFamily="34" charset="0"/>
              </a:rPr>
              <a:t>, күндіз 6-8 жылы.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20 қазанға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19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 </a:t>
            </a:r>
            <a:r>
              <a:rPr lang="kk-KZ" sz="1100" b="1" dirty="0">
                <a:solidFill>
                  <a:srgbClr val="000000"/>
                </a:solidFill>
                <a:latin typeface="Times New Roman" panose="02020603050405020304" pitchFamily="18" charset="0"/>
                <a:cs typeface="Times New Roman" panose="02020603050405020304" pitchFamily="18" charset="0"/>
              </a:rPr>
              <a:t>қазанның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күші </a:t>
            </a:r>
            <a:r>
              <a:rPr lang="kk-KZ" sz="1300" dirty="0">
                <a:latin typeface="Times New Roman" panose="02020603050405020304" pitchFamily="18" charset="0"/>
                <a:ea typeface="Calibri" panose="020F0502020204030204" pitchFamily="34" charset="0"/>
              </a:rPr>
              <a:t>2-7</a:t>
            </a:r>
            <a:r>
              <a:rPr lang="kk-KZ" sz="1300" dirty="0">
                <a:effectLst/>
                <a:latin typeface="Times New Roman" panose="02020603050405020304" pitchFamily="18" charset="0"/>
                <a:ea typeface="Calibri" panose="020F0502020204030204" pitchFamily="34" charset="0"/>
              </a:rPr>
              <a:t> м/с. Ауа температурасы </a:t>
            </a:r>
            <a:r>
              <a:rPr lang="kk-KZ" sz="1300" dirty="0">
                <a:latin typeface="Times New Roman" panose="02020603050405020304" pitchFamily="18" charset="0"/>
                <a:ea typeface="Calibri" panose="020F0502020204030204" pitchFamily="34" charset="0"/>
              </a:rPr>
              <a:t>1-</a:t>
            </a:r>
            <a:r>
              <a:rPr lang="kk-KZ" sz="1300" dirty="0">
                <a:effectLst/>
                <a:latin typeface="Times New Roman" panose="02020603050405020304" pitchFamily="18" charset="0"/>
                <a:ea typeface="Calibri" panose="020F0502020204030204" pitchFamily="34" charset="0"/>
              </a:rPr>
              <a:t>3 жылы.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solidFill>
                  <a:schemeClr val="tx1"/>
                </a:solidFill>
                <a:latin typeface="Times New Roman" pitchFamily="18" charset="0"/>
                <a:cs typeface="Times New Roman" pitchFamily="18" charset="0"/>
                <a:sym typeface="+mn-ea"/>
              </a:rPr>
              <a:t>ыдырауына </a:t>
            </a:r>
            <a:r>
              <a:rPr lang="kk-KZ" altLang="en-US" sz="1200" i="1" dirty="0">
                <a:solidFill>
                  <a:schemeClr val="tx1"/>
                </a:solidFill>
                <a:latin typeface="Times New Roman" pitchFamily="18" charset="0"/>
                <a:cs typeface="Times New Roman" pitchFamily="18" charset="0"/>
                <a:sym typeface="+mn-ea"/>
              </a:rPr>
              <a:t>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қазанда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90753700"/>
              </p:ext>
            </p:extLst>
          </p:nvPr>
        </p:nvGraphicFramePr>
        <p:xfrm>
          <a:off x="5077957" y="4451810"/>
          <a:ext cx="4572000" cy="1987867"/>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8935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19572</TotalTime>
  <Words>574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3778</cp:revision>
  <cp:lastPrinted>2021-07-01T07:38:07Z</cp:lastPrinted>
  <dcterms:created xsi:type="dcterms:W3CDTF">2018-03-27T06:03:00Z</dcterms:created>
  <dcterms:modified xsi:type="dcterms:W3CDTF">2025-10-18T06:22:37Z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