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3821" y="-1867"/>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291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solidFill>
                          <a:latin typeface="Times New Roman" panose="02020603050405020304" pitchFamily="18" charset="0"/>
                          <a:cs typeface="Times New Roman" panose="02020603050405020304" pitchFamily="18" charset="0"/>
                        </a:rPr>
                        <a:t>2025 жыл 18 </a:t>
                      </a:r>
                      <a:r>
                        <a:rPr lang="kk-KZ" altLang="ru-RU" sz="1200" b="1" i="1" dirty="0">
                          <a:solidFill>
                            <a:schemeClr val="tx2"/>
                          </a:solidFill>
                          <a:latin typeface="Times New Roman" pitchFamily="18" charset="0"/>
                          <a:cs typeface="Times New Roman" pitchFamily="18" charset="0"/>
                        </a:rPr>
                        <a:t>қазанға</a:t>
                      </a:r>
                      <a:endParaRPr lang="zh-CN" altLang="x-none" sz="1200" b="1" i="1"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18</a:t>
            </a:r>
            <a:r>
              <a:rPr lang="kk-KZ" altLang="zh-CN"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қазанға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27845964"/>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19</a:t>
            </a:r>
            <a:r>
              <a:rPr lang="kk-KZ" sz="1100" b="1" dirty="0">
                <a:latin typeface="Times New Roman" pitchFamily="18" charset="0"/>
                <a:cs typeface="Times New Roman" pitchFamily="18" charset="0"/>
              </a:rPr>
              <a:t> қазанға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latin typeface="Times New Roman" pitchFamily="18" charset="0"/>
                <a:cs typeface="Times New Roman" pitchFamily="18" charset="0"/>
              </a:rPr>
              <a:t>18</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қазанға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19 қазанға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Көшпелі бұлтты, түнде жауын-шашын (жаңбыр, қар). Оңтүстік-батыстан жел соғады, күші 9-14 м/с. Ауа температурасы түнде 1 градус аяз- 1 градус жылы, күндіз 4-6 градус жылы.</a:t>
            </a:r>
          </a:p>
          <a:p>
            <a:pPr lvl="0" indent="182563" algn="ctr">
              <a:tabLst>
                <a:tab pos="182563" algn="l"/>
              </a:tabLst>
            </a:pPr>
            <a:r>
              <a:rPr lang="kk-KZ" altLang="ru-RU" sz="1100" b="1" dirty="0">
                <a:solidFill>
                  <a:srgbClr val="000000"/>
                </a:solidFill>
                <a:latin typeface="Times New Roman" pitchFamily="18" charset="0"/>
                <a:cs typeface="Times New Roman" pitchFamily="18" charset="0"/>
              </a:rPr>
              <a:t>20 қазанға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latin typeface="Times New Roman" pitchFamily="18" charset="0"/>
                <a:cs typeface="Times New Roman" pitchFamily="18" charset="0"/>
              </a:rPr>
              <a:t>19</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қазанға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20</a:t>
            </a:r>
            <a:r>
              <a:rPr lang="kk-KZ" altLang="ru-RU" sz="1100" b="1" dirty="0">
                <a:solidFill>
                  <a:srgbClr val="000000"/>
                </a:solidFill>
                <a:latin typeface="Times New Roman" pitchFamily="18" charset="0"/>
                <a:cs typeface="Times New Roman" pitchFamily="18" charset="0"/>
              </a:rPr>
              <a:t> қазанға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Бұлтты, жауын-шашын (жаңбыр, қар). Оңтүстік-батыстан жел соғады, күші 9-14 м/с. Ауа </a:t>
            </a:r>
            <a:r>
              <a:rPr lang="kk-KZ" sz="1100">
                <a:latin typeface="Times New Roman" pitchFamily="18" charset="0"/>
                <a:cs typeface="Times New Roman" pitchFamily="18" charset="0"/>
              </a:rPr>
              <a:t>температурасы 1-3 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19 </a:t>
            </a:r>
            <a:r>
              <a:rPr lang="kk-KZ" sz="1100" dirty="0">
                <a:solidFill>
                  <a:srgbClr val="000000"/>
                </a:solidFill>
                <a:latin typeface="Times New Roman" pitchFamily="18" charset="0"/>
                <a:cs typeface="Times New Roman" pitchFamily="18" charset="0"/>
              </a:rPr>
              <a:t>қазанда,</a:t>
            </a:r>
            <a:r>
              <a:rPr lang="kk-KZ" sz="1100" dirty="0">
                <a:solidFill>
                  <a:schemeClr val="tx1"/>
                </a:solidFill>
                <a:latin typeface="Times New Roman" pitchFamily="18" charset="0"/>
                <a:cs typeface="Times New Roman" pitchFamily="18" charset="0"/>
              </a:rPr>
              <a:t> 20</a:t>
            </a:r>
            <a:r>
              <a:rPr lang="kk-KZ" sz="1100" dirty="0">
                <a:solidFill>
                  <a:srgbClr val="000000"/>
                </a:solidFill>
                <a:latin typeface="Times New Roman" pitchFamily="18" charset="0"/>
                <a:cs typeface="Times New Roman" pitchFamily="18" charset="0"/>
              </a:rPr>
              <a:t> қазанда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err="1">
                <a:solidFill>
                  <a:srgbClr val="000000"/>
                </a:solidFill>
                <a:latin typeface="Times New Roman" panose="02020603050405020304" pitchFamily="18" charset="0"/>
                <a:cs typeface="Times New Roman" panose="02020603050405020304" pitchFamily="18" charset="0"/>
              </a:rPr>
              <a:t>А.Айтуарова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17334</TotalTime>
  <Words>599</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7029</cp:revision>
  <cp:lastPrinted>2021-07-01T03:56:27Z</cp:lastPrinted>
  <dcterms:created xsi:type="dcterms:W3CDTF">2018-03-27T06:03:00Z</dcterms:created>
  <dcterms:modified xsi:type="dcterms:W3CDTF">2025-10-18T07:24:25Z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