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4" d="100"/>
          <a:sy n="64" d="100"/>
        </p:scale>
        <p:origin x="67" y="1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707660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18</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18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596717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1"/>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19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18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19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9-14 м/с. Ауа температурасы түнде 1-3 аяз, күндіз 4-6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20</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19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20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9-14</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1-3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19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a:solidFill>
                  <a:schemeClr val="tx1"/>
                </a:solidFill>
                <a:latin typeface="Times New Roman" panose="02020603050405020304" pitchFamily="18" charset="0"/>
                <a:cs typeface="Times New Roman" panose="02020603050405020304" pitchFamily="18" charset="0"/>
              </a:rPr>
              <a:t> 20</a:t>
            </a:r>
            <a:r>
              <a:rPr lang="ru-RU" sz="120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46808</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6925</cp:revision>
  <cp:lastPrinted>2025-07-15T07:11:11Z</cp:lastPrinted>
  <dcterms:created xsi:type="dcterms:W3CDTF">2018-03-27T06:03:00Z</dcterms:created>
  <dcterms:modified xsi:type="dcterms:W3CDTF">2025-10-18T05:57:02Z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