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66620733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292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октября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34650" y="264049"/>
            <a:ext cx="4390332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октября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октября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без осадков. Ветер юго-восточный 5-10 м/с. Температура воздуха ночью 2-4 мороза, днем 5-7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21 октября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 октября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21 октя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 Ветер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юго-восточный 5-10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</a:t>
            </a:r>
            <a:r>
              <a:rPr lang="ru-RU" sz="1100">
                <a:latin typeface="Times New Roman" panose="02020603050405020304" pitchFamily="18" charset="0"/>
                <a:ea typeface="Calibri" panose="020F0502020204030204" pitchFamily="34" charset="0"/>
              </a:rPr>
              <a:t>воздуха 2-4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2150371"/>
              </p:ext>
            </p:extLst>
          </p:nvPr>
        </p:nvGraphicFramePr>
        <p:xfrm>
          <a:off x="5134650" y="3763600"/>
          <a:ext cx="4528802" cy="2403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56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8557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октября, ночью 21 октября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50647</TotalTime>
  <Words>661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7234</cp:revision>
  <cp:lastPrinted>2025-08-12T06:13:34Z</cp:lastPrinted>
  <dcterms:created xsi:type="dcterms:W3CDTF">2018-03-27T06:03:00Z</dcterms:created>
  <dcterms:modified xsi:type="dcterms:W3CDTF">2025-10-19T06:23:04Z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