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000820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32458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Нет данных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Нет данных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днем дождь.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восточный, юго-восточный 9-14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-6,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9-11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с переходом на юго-западный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3-5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34423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6265</cp:revision>
  <cp:lastPrinted>2021-07-01T03:56:27Z</cp:lastPrinted>
  <dcterms:created xsi:type="dcterms:W3CDTF">2018-03-27T06:03:00Z</dcterms:created>
  <dcterms:modified xsi:type="dcterms:W3CDTF">2025-10-19T08:46:52Z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