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20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20 октября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21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октября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заморозки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1-3 градуса.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0,38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Айтуган А А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21655</TotalTime>
  <Words>565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5258</cp:revision>
  <cp:lastPrinted>2021-07-01T03:56:27Z</cp:lastPrinted>
  <dcterms:created xsi:type="dcterms:W3CDTF">2018-03-27T06:03:00Z</dcterms:created>
  <dcterms:modified xsi:type="dcterms:W3CDTF">2025-10-19T07:14:45Z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