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370518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66705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3-8 м/с. Температура воздуха ночью 2-4, днем 21-23 тепла.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786059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3785</cp:revision>
  <cp:lastPrinted>2021-07-01T03:56:27Z</cp:lastPrinted>
  <dcterms:created xsi:type="dcterms:W3CDTF">2018-03-27T06:03:00Z</dcterms:created>
  <dcterms:modified xsi:type="dcterms:W3CDTF">2025-10-19T06:32:40Z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