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606993346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292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 октября 2025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19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ч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2025 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северо-восточный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, 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около 0 градусов,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12-14 тепла.</a:t>
            </a:r>
          </a:p>
          <a:p>
            <a:pPr algn="just">
              <a:tabLst>
                <a:tab pos="3411538" algn="l"/>
              </a:tabLst>
            </a:pPr>
            <a:endParaRPr lang="ru-RU" sz="1200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</a:t>
            </a: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с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по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08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октября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2025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г.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северо-восточный, восточный 5-10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1-3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19 октября 2025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:a16="http://schemas.microsoft.com/office/drawing/2014/main" xmlns="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2281349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:a16="http://schemas.microsoft.com/office/drawing/2014/main" xmlns="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:a16="http://schemas.microsoft.com/office/drawing/2014/main" xmlns="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:a16="http://schemas.microsoft.com/office/drawing/2014/main" xmlns="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1344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0.269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77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0.383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Calibri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Майған А.Т./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27346</TotalTime>
  <Words>601</Words>
  <Application>Microsoft Office PowerPoint</Application>
  <PresentationFormat>Лист A4 (210x297 мм)</PresentationFormat>
  <Paragraphs>92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5009</cp:revision>
  <cp:lastPrinted>2021-07-01T03:56:27Z</cp:lastPrinted>
  <dcterms:created xsi:type="dcterms:W3CDTF">2018-03-27T06:03:00Z</dcterms:created>
  <dcterms:modified xsi:type="dcterms:W3CDTF">2025-10-19T06:40:32Z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