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600312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1-6 м/с. Температура воздуха ночью 0-2, днем 11-13 тепла. 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872551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21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56377</TotalTime>
  <Words>587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6387</cp:revision>
  <cp:lastPrinted>2021-02-03T11:37:00Z</cp:lastPrinted>
  <dcterms:created xsi:type="dcterms:W3CDTF">2018-03-27T06:03:00Z</dcterms:created>
  <dcterms:modified xsi:type="dcterms:W3CDTF">2025-10-19T08:50:21Z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